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75" r:id="rId3"/>
    <p:sldId id="639" r:id="rId4"/>
    <p:sldId id="285" r:id="rId5"/>
    <p:sldId id="256" r:id="rId6"/>
    <p:sldId id="632" r:id="rId7"/>
    <p:sldId id="637" r:id="rId8"/>
    <p:sldId id="640" r:id="rId9"/>
    <p:sldId id="258" r:id="rId10"/>
    <p:sldId id="259" r:id="rId11"/>
    <p:sldId id="641" r:id="rId12"/>
    <p:sldId id="262" r:id="rId13"/>
    <p:sldId id="278" r:id="rId14"/>
    <p:sldId id="279" r:id="rId15"/>
    <p:sldId id="644" r:id="rId16"/>
    <p:sldId id="645" r:id="rId17"/>
    <p:sldId id="289" r:id="rId18"/>
    <p:sldId id="290" r:id="rId19"/>
    <p:sldId id="642" r:id="rId20"/>
    <p:sldId id="636" r:id="rId21"/>
    <p:sldId id="271" r:id="rId22"/>
    <p:sldId id="272" r:id="rId23"/>
    <p:sldId id="387" r:id="rId24"/>
    <p:sldId id="269" r:id="rId25"/>
    <p:sldId id="270" r:id="rId26"/>
  </p:sldIdLst>
  <p:sldSz cx="12192000" cy="6858000"/>
  <p:notesSz cx="6858000" cy="9144000"/>
  <p:embeddedFontLst>
    <p:embeddedFont>
      <p:font typeface="Source Han Sans CN Light" panose="02010600030101010101" charset="-122"/>
      <p:regular r:id="rId28"/>
    </p:embeddedFont>
    <p:embeddedFont>
      <p:font typeface="方正大黑简体" panose="02010600030101010101" charset="-122"/>
      <p:regular r:id="rId29"/>
    </p:embeddedFont>
    <p:embeddedFont>
      <p:font typeface="思源黑体 CN Bold" panose="02010600030101010101" charset="-122"/>
      <p:bold r:id="rId30"/>
    </p:embeddedFont>
    <p:embeddedFont>
      <p:font typeface="思源黑体 CN ExtraLight" panose="02010600030101010101" charset="-122"/>
      <p:regular r:id="rId31"/>
    </p:embeddedFont>
    <p:embeddedFont>
      <p:font typeface="思源黑体 CN Heavy" panose="02010600030101010101" charset="-122"/>
      <p:bold r:id="rId32"/>
    </p:embeddedFont>
    <p:embeddedFont>
      <p:font typeface="思源黑体 CN Light" panose="02010600030101010101" charset="-122"/>
      <p:regular r:id="rId33"/>
    </p:embeddedFont>
    <p:embeddedFont>
      <p:font typeface="站酷快乐体2016修订版" panose="02010600030101010101" charset="-122"/>
      <p:regular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华文琥珀" panose="020108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836" userDrawn="1">
          <p15:clr>
            <a:srgbClr val="A4A3A4"/>
          </p15:clr>
        </p15:guide>
        <p15:guide id="3" pos="4634" userDrawn="1">
          <p15:clr>
            <a:srgbClr val="A4A3A4"/>
          </p15:clr>
        </p15:guide>
        <p15:guide id="4" pos="6720" userDrawn="1">
          <p15:clr>
            <a:srgbClr val="A4A3A4"/>
          </p15:clr>
        </p15:guide>
        <p15:guide id="5" orient="horz" pos="1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BD9"/>
    <a:srgbClr val="92CBC5"/>
    <a:srgbClr val="2DB7B7"/>
    <a:srgbClr val="2CC4C0"/>
    <a:srgbClr val="3FA6B0"/>
    <a:srgbClr val="3F9DA7"/>
    <a:srgbClr val="C6E9E3"/>
    <a:srgbClr val="00AAAD"/>
    <a:srgbClr val="96DB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44" y="132"/>
      </p:cViewPr>
      <p:guideLst>
        <p:guide pos="5836"/>
        <p:guide pos="4634"/>
        <p:guide pos="6720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B4896-A2C0-4432-A4F3-511D64A642A7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97CBA-395B-4D29-8A09-04672C50E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7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5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28555-FB1E-4601-BAB1-8A2F4E559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49684F-AA99-4D92-BA63-825F78126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36FE3-86C5-43AC-B817-0D328F02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01662-FFCC-4CD4-8CD7-1B79B92D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195F-38B3-45F2-970C-1C4C18D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0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E5139-0EA5-4159-A6DF-FB3848AD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EA6510-0B83-49BE-817D-5DC145522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A648F-4151-4D4C-95C7-77BB3EE1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6267B-3284-4682-8931-FD385543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9CC6D8-5D1D-4C7F-A01D-605B2543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B63118-DC98-46EF-AE38-9EF818D62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F85294-D81B-4E01-B81E-DB90C826E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78E1B-AEA0-4B0F-B23D-7E9AF248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0DD587-922B-4102-86D7-A6153035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F905E-E65B-494A-8170-815A4A3F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7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682E54C5-3672-F940-AAF9-2110BB906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0"/>
            <a:ext cx="1218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39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CD345-3556-4F6D-9330-2EF132393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120753-41DC-49E5-B0D5-D761DD236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BB0FFF-D154-4D71-8C1F-48A59456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D6327-3C8F-4CF8-A6A8-6620E1D3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4AFFA-6698-48F6-8274-1806D5BB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70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1C779-F7A7-4F11-94F6-73A45A0E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E591F-C675-4E4D-88D8-E55084B5D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CA5E6-D6F1-4C4A-8DCC-0123E00B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33AE8F-C56B-48FD-803C-634F53DB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6C595-C26D-44D5-9994-FA11A5EB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5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6496C-2AB5-440A-A365-115CBCCD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2E7FA-9E8A-48ED-B2DC-629D221D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F3F5C-4F48-47F0-AE78-C7EAA158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DC3834-6AE1-4102-8544-46B641CC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64C07-053A-490E-ABA6-9E755B93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77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093E7-633F-49C2-BCB2-07FADF0F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CB038-4CB8-4E6A-B9A6-9E6F6E98D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93EB27-8CAD-4A59-AD73-17F690C35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D9DC53-21B7-4578-AB15-4B2C1C72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C30F24-1EB4-4735-988D-A376A809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D99197-4B63-459E-BF4A-E37ADBB0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7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27982-6C3A-449A-A8AF-1BC8268D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CF4022-D06F-493E-BAE8-1AAEF48F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BE809-456D-454D-BEFE-A5980448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16DFC7-ADBF-4AE6-B1F1-7C6E023B2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636D88-379D-4BD4-83B0-314C08A92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23D40F-E5A5-4FE3-8B24-9CD14AFA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122B19-FCE1-4B67-B9BB-F7754BC8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F7AD08-5FD7-494A-87F8-1DE9B33D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158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1348-7EE1-43F7-9090-3ECEEE09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6E50F-DD0B-4069-8E05-B45C7030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ACE31C-B683-4A99-9E7A-A5E17DD5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B6066-E6EB-4D6E-A921-F8DA90CA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27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93562-F788-4C1B-9B18-DEC07E08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609451-3D59-43CA-92B6-10C60FF1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1DA37-8E7D-4901-9643-CC017FC0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8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D8E5B-4B20-45BD-98ED-CCD39C69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CF00A-FFC0-40B1-847A-539BADD4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D27ED-B920-41A5-B9E5-298FFAE0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6968F1-D772-440E-9606-C5FE586A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1D47D-0C9F-4F4A-9428-F99DA45F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47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D06B3-7766-479C-9719-31A43F67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29D4A-F255-472C-B7E6-E8F793F7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996DFC-77BE-4EDB-981B-7F3BCC1F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2EBEAF-854A-4B68-A929-D06CA0F9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9421AA-0325-4A4E-B4D1-A48BB831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4103D-30F1-48C5-A049-BFD16D53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50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8EE92-2FD4-4159-9FBA-26321938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4AE25C-AC07-4D39-99C9-BDD162003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520AE4-115E-4EF3-A531-C7A86CADA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65348-DDA8-48CC-8E00-A943EFAB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082783-BBDC-4418-A057-40AE928C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13E26F-2E01-4733-B497-C7D02AAA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2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F4C20-5392-44DB-AAFE-3E95C752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104627-4877-47BF-B3A5-3693AB5D6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B07FB-7B54-49BA-B03C-ED085311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1F87C-E64B-440F-8374-5E1512E6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7C708-8CD8-440A-A6F6-24C561D8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52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EB81A5-9499-4BCC-B4FB-3C26762D0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886E6A-7AFE-4B02-884E-681197305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FA9DE-90C1-46AE-A277-C7BB025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C4F043-C834-402B-99A8-0B02D121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18B37-669E-4337-B603-1FA572C3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49A57-410F-4672-A5A3-1411C6E4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3FD3D-42F4-4FBD-A71F-8AEB159D5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76B80A-B281-4298-BFA1-00AF0C84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335DD-DCF5-4328-B3DF-33CAAA11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BF240-C8F9-4C9E-9600-C56B1618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0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8BF45-29EE-43AA-A96A-11754A78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C020E-89D4-426D-9A7E-9791D083A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E63345-C7BA-4915-91FB-B83E4BC4F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72BE57-FD4D-4B77-912B-C9FED50A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79404E-7FF8-45CB-8F73-89CDB38E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5988B0-6508-455A-AB00-DAC86E74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F9407-51C4-4207-9031-6DA7F207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4864A9-55ED-4E5A-814C-2171A938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48FE2D-A3F0-40E3-B84C-32396A894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DDA578-C48B-43FD-86F0-CE6A97609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82C62C-D511-431E-9D9D-6403DB570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A6A4C7-ECCE-4363-9526-5D6B3DFD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5A0C41-4305-4391-90CD-E0AB4D54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6407BF-34DC-45E9-9DE6-1A8ABC94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97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C0CF0-9668-4067-B4A0-6DF8C5E9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98C4C5-C44C-4263-B76B-9C92F0AA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9DED7C-ABDF-4AA9-92E5-8F3C6A3A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9DCF9-8E5B-485C-B014-5D4E6022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2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6EBF3-EBBC-4399-BAF7-DBF0714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CAFD6A-AB57-4401-987E-76498B60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B5EFC8-6251-4D46-AEC2-3BCB86C9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2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59A4C-7FED-42EF-A5D3-09435740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0833C-45F7-437A-9C32-CABB042CF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7A883B-CABB-4228-84C5-67E6956AA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AC21A-E3F1-40E7-9B31-0A31B6A6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DD2F76-CAC8-42F0-A5C4-82528BA3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390F5E-FEC9-4F86-8A98-7E576799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76FF1-A264-4B8B-B43F-04B57C2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283CE9-5BE7-460D-91CE-A9BB3464C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90AE8E-793E-4A59-8440-3D8E90DB9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F8A02F-6E68-4759-AB8D-ACF81189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7D914-021B-455E-9C9A-93977FC0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F958C0-E0F1-4079-B66C-BB8BB5AD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2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887126-710E-4E07-ACBD-613B21D5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42566-CD07-465F-85DE-2702DAA6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3760B-624A-4CF3-898D-AB1226F8E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F6175-FEF7-485B-B4F0-4F7D27251403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12FC8-2C40-4311-B26A-094531DF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47C36C-EBAD-4E8B-BD45-BCA4C9BA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E2CA0-3634-4D5B-8D05-B6D63ABF750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形状&#10;&#10;描述已自动生成">
            <a:extLst>
              <a:ext uri="{FF2B5EF4-FFF2-40B4-BE49-F238E27FC236}">
                <a16:creationId xmlns:a16="http://schemas.microsoft.com/office/drawing/2014/main" id="{23592815-786B-4946-8910-95D8DD4EC91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0"/>
            <a:ext cx="1218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94A33B-C46A-478B-99A1-47905D45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029D7-0892-41FA-9D13-83276E92F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0FDEB-9B4C-488D-A282-5DDD43601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E116F-8F58-4C08-8E63-439EA7664964}" type="datetimeFigureOut">
              <a:rPr lang="zh-CN" altLang="en-US" smtClean="0"/>
              <a:t>2022-03-05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1C2377-4A46-46B4-B168-157FDCBD1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481A3F-E781-4457-AC58-35BAAE99F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58346-C05A-4272-A40F-E8085A62DA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782329-1BFE-4CF1-ABA8-992C7523BD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16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24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4E5D4390-F23B-4269-97CE-3C88F8EE3D90}"/>
              </a:ext>
            </a:extLst>
          </p:cNvPr>
          <p:cNvSpPr txBox="1"/>
          <p:nvPr/>
        </p:nvSpPr>
        <p:spPr>
          <a:xfrm>
            <a:off x="2264551" y="1275377"/>
            <a:ext cx="7424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rgbClr val="00AAAD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文献阅读的方法分享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48C359-16D1-4836-9DC6-D5981C4C6019}"/>
              </a:ext>
            </a:extLst>
          </p:cNvPr>
          <p:cNvGrpSpPr/>
          <p:nvPr/>
        </p:nvGrpSpPr>
        <p:grpSpPr>
          <a:xfrm>
            <a:off x="224684" y="1197857"/>
            <a:ext cx="1488623" cy="3210845"/>
            <a:chOff x="232932" y="1189704"/>
            <a:chExt cx="1488623" cy="3210845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79D9E19-BB66-4CAC-8316-7B9A6F46D015}"/>
                </a:ext>
              </a:extLst>
            </p:cNvPr>
            <p:cNvSpPr/>
            <p:nvPr/>
          </p:nvSpPr>
          <p:spPr>
            <a:xfrm>
              <a:off x="232932" y="2253551"/>
              <a:ext cx="1230292" cy="1074334"/>
            </a:xfrm>
            <a:custGeom>
              <a:avLst/>
              <a:gdLst>
                <a:gd name="connsiteX0" fmla="*/ 0 w 1230292"/>
                <a:gd name="connsiteY0" fmla="*/ 0 h 1074334"/>
                <a:gd name="connsiteX1" fmla="*/ 1230292 w 1230292"/>
                <a:gd name="connsiteY1" fmla="*/ 0 h 1074334"/>
                <a:gd name="connsiteX2" fmla="*/ 1209553 w 1230292"/>
                <a:gd name="connsiteY2" fmla="*/ 218985 h 1074334"/>
                <a:gd name="connsiteX3" fmla="*/ 1197739 w 1230292"/>
                <a:gd name="connsiteY3" fmla="*/ 603109 h 1074334"/>
                <a:gd name="connsiteX4" fmla="*/ 1209553 w 1230292"/>
                <a:gd name="connsiteY4" fmla="*/ 987233 h 1074334"/>
                <a:gd name="connsiteX5" fmla="*/ 1217802 w 1230292"/>
                <a:gd name="connsiteY5" fmla="*/ 1074334 h 1074334"/>
                <a:gd name="connsiteX6" fmla="*/ 0 w 1230292"/>
                <a:gd name="connsiteY6" fmla="*/ 1074334 h 107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292" h="1074334">
                  <a:moveTo>
                    <a:pt x="0" y="0"/>
                  </a:moveTo>
                  <a:lnTo>
                    <a:pt x="1230292" y="0"/>
                  </a:lnTo>
                  <a:lnTo>
                    <a:pt x="1209553" y="218985"/>
                  </a:lnTo>
                  <a:cubicBezTo>
                    <a:pt x="1201807" y="343061"/>
                    <a:pt x="1197739" y="471528"/>
                    <a:pt x="1197739" y="603109"/>
                  </a:cubicBezTo>
                  <a:cubicBezTo>
                    <a:pt x="1197739" y="734690"/>
                    <a:pt x="1201807" y="863157"/>
                    <a:pt x="1209553" y="987233"/>
                  </a:cubicBezTo>
                  <a:lnTo>
                    <a:pt x="1217802" y="1074334"/>
                  </a:lnTo>
                  <a:lnTo>
                    <a:pt x="0" y="1074334"/>
                  </a:lnTo>
                  <a:close/>
                </a:path>
              </a:pathLst>
            </a:custGeom>
            <a:solidFill>
              <a:srgbClr val="76B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25A8CE1-591C-429B-A1EC-C04F0F2FD4E7}"/>
                </a:ext>
              </a:extLst>
            </p:cNvPr>
            <p:cNvSpPr/>
            <p:nvPr/>
          </p:nvSpPr>
          <p:spPr>
            <a:xfrm>
              <a:off x="232932" y="1189704"/>
              <a:ext cx="1488623" cy="1074336"/>
            </a:xfrm>
            <a:custGeom>
              <a:avLst/>
              <a:gdLst>
                <a:gd name="connsiteX0" fmla="*/ 0 w 1488623"/>
                <a:gd name="connsiteY0" fmla="*/ 0 h 1074336"/>
                <a:gd name="connsiteX1" fmla="*/ 1488623 w 1488623"/>
                <a:gd name="connsiteY1" fmla="*/ 0 h 1074336"/>
                <a:gd name="connsiteX2" fmla="*/ 1454112 w 1488623"/>
                <a:gd name="connsiteY2" fmla="*/ 68722 h 1074336"/>
                <a:gd name="connsiteX3" fmla="*/ 1243435 w 1488623"/>
                <a:gd name="connsiteY3" fmla="*/ 907302 h 1074336"/>
                <a:gd name="connsiteX4" fmla="*/ 1227617 w 1488623"/>
                <a:gd name="connsiteY4" fmla="*/ 1074336 h 1074336"/>
                <a:gd name="connsiteX5" fmla="*/ 0 w 1488623"/>
                <a:gd name="connsiteY5" fmla="*/ 1074336 h 107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623" h="1074336">
                  <a:moveTo>
                    <a:pt x="0" y="0"/>
                  </a:moveTo>
                  <a:lnTo>
                    <a:pt x="1488623" y="0"/>
                  </a:lnTo>
                  <a:lnTo>
                    <a:pt x="1454112" y="68722"/>
                  </a:lnTo>
                  <a:cubicBezTo>
                    <a:pt x="1361306" y="274235"/>
                    <a:pt x="1287573" y="565258"/>
                    <a:pt x="1243435" y="907302"/>
                  </a:cubicBezTo>
                  <a:lnTo>
                    <a:pt x="1227617" y="1074336"/>
                  </a:lnTo>
                  <a:lnTo>
                    <a:pt x="0" y="1074336"/>
                  </a:lnTo>
                  <a:close/>
                </a:path>
              </a:pathLst>
            </a:custGeom>
            <a:solidFill>
              <a:srgbClr val="3F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138A89E-6404-422E-AD3D-B28C8D437BE0}"/>
                </a:ext>
              </a:extLst>
            </p:cNvPr>
            <p:cNvSpPr/>
            <p:nvPr/>
          </p:nvSpPr>
          <p:spPr>
            <a:xfrm>
              <a:off x="232932" y="3310130"/>
              <a:ext cx="1446428" cy="1090419"/>
            </a:xfrm>
            <a:custGeom>
              <a:avLst/>
              <a:gdLst>
                <a:gd name="connsiteX0" fmla="*/ 0 w 1446428"/>
                <a:gd name="connsiteY0" fmla="*/ 0 h 1090419"/>
                <a:gd name="connsiteX1" fmla="*/ 1217802 w 1446428"/>
                <a:gd name="connsiteY1" fmla="*/ 0 h 1090419"/>
                <a:gd name="connsiteX2" fmla="*/ 1243435 w 1446428"/>
                <a:gd name="connsiteY2" fmla="*/ 270672 h 1090419"/>
                <a:gd name="connsiteX3" fmla="*/ 1409347 w 1446428"/>
                <a:gd name="connsiteY3" fmla="*/ 999530 h 1090419"/>
                <a:gd name="connsiteX4" fmla="*/ 1446428 w 1446428"/>
                <a:gd name="connsiteY4" fmla="*/ 1090419 h 1090419"/>
                <a:gd name="connsiteX5" fmla="*/ 0 w 1446428"/>
                <a:gd name="connsiteY5" fmla="*/ 1090419 h 109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428" h="1090419">
                  <a:moveTo>
                    <a:pt x="0" y="0"/>
                  </a:moveTo>
                  <a:lnTo>
                    <a:pt x="1217802" y="0"/>
                  </a:lnTo>
                  <a:lnTo>
                    <a:pt x="1243435" y="270672"/>
                  </a:lnTo>
                  <a:cubicBezTo>
                    <a:pt x="1280216" y="555709"/>
                    <a:pt x="1337550" y="805315"/>
                    <a:pt x="1409347" y="999530"/>
                  </a:cubicBezTo>
                  <a:lnTo>
                    <a:pt x="1446428" y="1090419"/>
                  </a:lnTo>
                  <a:lnTo>
                    <a:pt x="0" y="1090419"/>
                  </a:ln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CCF0FF9-5930-484E-B9C1-4EDD9EB8982E}"/>
              </a:ext>
            </a:extLst>
          </p:cNvPr>
          <p:cNvGrpSpPr/>
          <p:nvPr/>
        </p:nvGrpSpPr>
        <p:grpSpPr>
          <a:xfrm>
            <a:off x="10464473" y="1189704"/>
            <a:ext cx="1509823" cy="3210845"/>
            <a:chOff x="10457493" y="1189704"/>
            <a:chExt cx="1509823" cy="321084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F80CED3-CAF1-4610-91E7-8EAB8506902F}"/>
                </a:ext>
              </a:extLst>
            </p:cNvPr>
            <p:cNvSpPr/>
            <p:nvPr/>
          </p:nvSpPr>
          <p:spPr>
            <a:xfrm>
              <a:off x="10702003" y="2235795"/>
              <a:ext cx="1265313" cy="1074334"/>
            </a:xfrm>
            <a:custGeom>
              <a:avLst/>
              <a:gdLst>
                <a:gd name="connsiteX0" fmla="*/ 0 w 1265313"/>
                <a:gd name="connsiteY0" fmla="*/ 0 h 1074334"/>
                <a:gd name="connsiteX1" fmla="*/ 1265313 w 1265313"/>
                <a:gd name="connsiteY1" fmla="*/ 0 h 1074334"/>
                <a:gd name="connsiteX2" fmla="*/ 1265313 w 1265313"/>
                <a:gd name="connsiteY2" fmla="*/ 1074334 h 1074334"/>
                <a:gd name="connsiteX3" fmla="*/ 12489 w 1265313"/>
                <a:gd name="connsiteY3" fmla="*/ 1074334 h 1074334"/>
                <a:gd name="connsiteX4" fmla="*/ 20738 w 1265313"/>
                <a:gd name="connsiteY4" fmla="*/ 987233 h 1074334"/>
                <a:gd name="connsiteX5" fmla="*/ 32552 w 1265313"/>
                <a:gd name="connsiteY5" fmla="*/ 603109 h 1074334"/>
                <a:gd name="connsiteX6" fmla="*/ 20738 w 1265313"/>
                <a:gd name="connsiteY6" fmla="*/ 218985 h 107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5313" h="1074334">
                  <a:moveTo>
                    <a:pt x="0" y="0"/>
                  </a:moveTo>
                  <a:lnTo>
                    <a:pt x="1265313" y="0"/>
                  </a:lnTo>
                  <a:lnTo>
                    <a:pt x="1265313" y="1074334"/>
                  </a:lnTo>
                  <a:lnTo>
                    <a:pt x="12489" y="1074334"/>
                  </a:lnTo>
                  <a:lnTo>
                    <a:pt x="20738" y="987233"/>
                  </a:lnTo>
                  <a:cubicBezTo>
                    <a:pt x="28484" y="863157"/>
                    <a:pt x="32552" y="734690"/>
                    <a:pt x="32552" y="603109"/>
                  </a:cubicBezTo>
                  <a:cubicBezTo>
                    <a:pt x="32552" y="471528"/>
                    <a:pt x="28484" y="343061"/>
                    <a:pt x="20738" y="218985"/>
                  </a:cubicBezTo>
                  <a:close/>
                </a:path>
              </a:pathLst>
            </a:custGeom>
            <a:solidFill>
              <a:srgbClr val="76B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911198C-E96F-47D7-BE11-1ACCC43EC0BA}"/>
                </a:ext>
              </a:extLst>
            </p:cNvPr>
            <p:cNvSpPr/>
            <p:nvPr/>
          </p:nvSpPr>
          <p:spPr>
            <a:xfrm>
              <a:off x="10457493" y="1189704"/>
              <a:ext cx="1509823" cy="1074336"/>
            </a:xfrm>
            <a:custGeom>
              <a:avLst/>
              <a:gdLst>
                <a:gd name="connsiteX0" fmla="*/ 0 w 1509823"/>
                <a:gd name="connsiteY0" fmla="*/ 0 h 1074336"/>
                <a:gd name="connsiteX1" fmla="*/ 1509823 w 1509823"/>
                <a:gd name="connsiteY1" fmla="*/ 0 h 1074336"/>
                <a:gd name="connsiteX2" fmla="*/ 1509823 w 1509823"/>
                <a:gd name="connsiteY2" fmla="*/ 1074336 h 1074336"/>
                <a:gd name="connsiteX3" fmla="*/ 247185 w 1509823"/>
                <a:gd name="connsiteY3" fmla="*/ 1074336 h 1074336"/>
                <a:gd name="connsiteX4" fmla="*/ 231366 w 1509823"/>
                <a:gd name="connsiteY4" fmla="*/ 907302 h 1074336"/>
                <a:gd name="connsiteX5" fmla="*/ 20690 w 1509823"/>
                <a:gd name="connsiteY5" fmla="*/ 68722 h 1074336"/>
                <a:gd name="connsiteX6" fmla="*/ 0 w 1509823"/>
                <a:gd name="connsiteY6" fmla="*/ 27523 h 107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9823" h="1074336">
                  <a:moveTo>
                    <a:pt x="0" y="0"/>
                  </a:moveTo>
                  <a:lnTo>
                    <a:pt x="1509823" y="0"/>
                  </a:lnTo>
                  <a:lnTo>
                    <a:pt x="1509823" y="1074336"/>
                  </a:lnTo>
                  <a:lnTo>
                    <a:pt x="247185" y="1074336"/>
                  </a:lnTo>
                  <a:lnTo>
                    <a:pt x="231366" y="907302"/>
                  </a:lnTo>
                  <a:cubicBezTo>
                    <a:pt x="187228" y="565258"/>
                    <a:pt x="113496" y="274235"/>
                    <a:pt x="20690" y="68722"/>
                  </a:cubicBezTo>
                  <a:lnTo>
                    <a:pt x="0" y="27523"/>
                  </a:lnTo>
                  <a:close/>
                </a:path>
              </a:pathLst>
            </a:custGeom>
            <a:solidFill>
              <a:srgbClr val="3F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C95E19F-A966-43E9-87C5-F343E6467B4B}"/>
                </a:ext>
              </a:extLst>
            </p:cNvPr>
            <p:cNvSpPr/>
            <p:nvPr/>
          </p:nvSpPr>
          <p:spPr>
            <a:xfrm>
              <a:off x="10485866" y="3310130"/>
              <a:ext cx="1481450" cy="1090419"/>
            </a:xfrm>
            <a:custGeom>
              <a:avLst/>
              <a:gdLst>
                <a:gd name="connsiteX0" fmla="*/ 228626 w 1481450"/>
                <a:gd name="connsiteY0" fmla="*/ 0 h 1090419"/>
                <a:gd name="connsiteX1" fmla="*/ 1481450 w 1481450"/>
                <a:gd name="connsiteY1" fmla="*/ 0 h 1090419"/>
                <a:gd name="connsiteX2" fmla="*/ 1481450 w 1481450"/>
                <a:gd name="connsiteY2" fmla="*/ 1090419 h 1090419"/>
                <a:gd name="connsiteX3" fmla="*/ 0 w 1481450"/>
                <a:gd name="connsiteY3" fmla="*/ 1090419 h 1090419"/>
                <a:gd name="connsiteX4" fmla="*/ 37081 w 1481450"/>
                <a:gd name="connsiteY4" fmla="*/ 999530 h 1090419"/>
                <a:gd name="connsiteX5" fmla="*/ 202993 w 1481450"/>
                <a:gd name="connsiteY5" fmla="*/ 270672 h 109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450" h="1090419">
                  <a:moveTo>
                    <a:pt x="228626" y="0"/>
                  </a:moveTo>
                  <a:lnTo>
                    <a:pt x="1481450" y="0"/>
                  </a:lnTo>
                  <a:lnTo>
                    <a:pt x="1481450" y="1090419"/>
                  </a:lnTo>
                  <a:lnTo>
                    <a:pt x="0" y="1090419"/>
                  </a:lnTo>
                  <a:lnTo>
                    <a:pt x="37081" y="999530"/>
                  </a:lnTo>
                  <a:cubicBezTo>
                    <a:pt x="108878" y="805315"/>
                    <a:pt x="166212" y="555709"/>
                    <a:pt x="202993" y="270672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9AF39998-8D75-495A-94C6-FD3FE10BB876}"/>
              </a:ext>
            </a:extLst>
          </p:cNvPr>
          <p:cNvSpPr/>
          <p:nvPr/>
        </p:nvSpPr>
        <p:spPr>
          <a:xfrm>
            <a:off x="8996274" y="5797821"/>
            <a:ext cx="177032" cy="309814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CD7FA77-E59A-46D6-8B39-5214D043CE0E}"/>
              </a:ext>
            </a:extLst>
          </p:cNvPr>
          <p:cNvSpPr txBox="1"/>
          <p:nvPr/>
        </p:nvSpPr>
        <p:spPr>
          <a:xfrm>
            <a:off x="9313344" y="5711210"/>
            <a:ext cx="228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演讲人：王沛然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20927-73C7-4EB7-A425-7FFFAB975C8D}"/>
              </a:ext>
            </a:extLst>
          </p:cNvPr>
          <p:cNvSpPr/>
          <p:nvPr/>
        </p:nvSpPr>
        <p:spPr>
          <a:xfrm>
            <a:off x="8996274" y="5269999"/>
            <a:ext cx="177032" cy="309814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0643B-CC42-4FCE-A5AA-8CD4A88E3AE0}"/>
              </a:ext>
            </a:extLst>
          </p:cNvPr>
          <p:cNvGrpSpPr/>
          <p:nvPr/>
        </p:nvGrpSpPr>
        <p:grpSpPr>
          <a:xfrm>
            <a:off x="9433963" y="5252679"/>
            <a:ext cx="1116997" cy="327134"/>
            <a:chOff x="4453078" y="4850235"/>
            <a:chExt cx="1116997" cy="327134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647BF60-CD44-427B-9834-35398B02E0DF}"/>
                </a:ext>
              </a:extLst>
            </p:cNvPr>
            <p:cNvSpPr txBox="1"/>
            <p:nvPr/>
          </p:nvSpPr>
          <p:spPr>
            <a:xfrm>
              <a:off x="4833383" y="4864769"/>
              <a:ext cx="304142" cy="98327"/>
            </a:xfrm>
            <a:custGeom>
              <a:avLst/>
              <a:gdLst/>
              <a:ahLst/>
              <a:cxnLst/>
              <a:rect l="l" t="t" r="r" b="b"/>
              <a:pathLst>
                <a:path w="304142" h="98327">
                  <a:moveTo>
                    <a:pt x="146608" y="0"/>
                  </a:moveTo>
                  <a:lnTo>
                    <a:pt x="157886" y="23260"/>
                  </a:lnTo>
                  <a:lnTo>
                    <a:pt x="287226" y="17621"/>
                  </a:lnTo>
                  <a:lnTo>
                    <a:pt x="304142" y="37709"/>
                  </a:lnTo>
                  <a:lnTo>
                    <a:pt x="293570" y="90221"/>
                  </a:lnTo>
                  <a:lnTo>
                    <a:pt x="260794" y="83525"/>
                  </a:lnTo>
                  <a:lnTo>
                    <a:pt x="267490" y="51806"/>
                  </a:lnTo>
                  <a:lnTo>
                    <a:pt x="36299" y="62027"/>
                  </a:lnTo>
                  <a:lnTo>
                    <a:pt x="40881" y="93040"/>
                  </a:lnTo>
                  <a:lnTo>
                    <a:pt x="8458" y="98327"/>
                  </a:lnTo>
                  <a:lnTo>
                    <a:pt x="0" y="48987"/>
                  </a:lnTo>
                  <a:lnTo>
                    <a:pt x="15859" y="29604"/>
                  </a:lnTo>
                  <a:lnTo>
                    <a:pt x="121586" y="25022"/>
                  </a:lnTo>
                  <a:lnTo>
                    <a:pt x="116652" y="14449"/>
                  </a:lnTo>
                  <a:lnTo>
                    <a:pt x="14660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C7E32DB-D6C8-454E-8E4A-4077A8D900B1}"/>
                </a:ext>
              </a:extLst>
            </p:cNvPr>
            <p:cNvSpPr txBox="1"/>
            <p:nvPr/>
          </p:nvSpPr>
          <p:spPr>
            <a:xfrm>
              <a:off x="4453078" y="4867236"/>
              <a:ext cx="276654" cy="121587"/>
            </a:xfrm>
            <a:custGeom>
              <a:avLst/>
              <a:gdLst/>
              <a:ahLst/>
              <a:cxnLst/>
              <a:rect l="l" t="t" r="r" b="b"/>
              <a:pathLst>
                <a:path w="276654" h="121587">
                  <a:moveTo>
                    <a:pt x="134274" y="0"/>
                  </a:moveTo>
                  <a:lnTo>
                    <a:pt x="144142" y="27842"/>
                  </a:lnTo>
                  <a:lnTo>
                    <a:pt x="251984" y="32071"/>
                  </a:lnTo>
                  <a:lnTo>
                    <a:pt x="250574" y="65199"/>
                  </a:lnTo>
                  <a:lnTo>
                    <a:pt x="210045" y="63789"/>
                  </a:lnTo>
                  <a:lnTo>
                    <a:pt x="204759" y="84230"/>
                  </a:lnTo>
                  <a:lnTo>
                    <a:pt x="276301" y="82820"/>
                  </a:lnTo>
                  <a:lnTo>
                    <a:pt x="276654" y="116300"/>
                  </a:lnTo>
                  <a:lnTo>
                    <a:pt x="352" y="121587"/>
                  </a:lnTo>
                  <a:lnTo>
                    <a:pt x="0" y="88106"/>
                  </a:lnTo>
                  <a:lnTo>
                    <a:pt x="65903" y="87049"/>
                  </a:lnTo>
                  <a:lnTo>
                    <a:pt x="61322" y="58150"/>
                  </a:lnTo>
                  <a:lnTo>
                    <a:pt x="21498" y="56388"/>
                  </a:lnTo>
                  <a:lnTo>
                    <a:pt x="22908" y="22908"/>
                  </a:lnTo>
                  <a:lnTo>
                    <a:pt x="108547" y="26432"/>
                  </a:lnTo>
                  <a:lnTo>
                    <a:pt x="103260" y="10925"/>
                  </a:lnTo>
                  <a:lnTo>
                    <a:pt x="134274" y="0"/>
                  </a:lnTo>
                  <a:close/>
                  <a:moveTo>
                    <a:pt x="95155" y="59207"/>
                  </a:moveTo>
                  <a:lnTo>
                    <a:pt x="99736" y="86344"/>
                  </a:lnTo>
                  <a:lnTo>
                    <a:pt x="169869" y="84934"/>
                  </a:lnTo>
                  <a:lnTo>
                    <a:pt x="176212" y="62379"/>
                  </a:lnTo>
                  <a:lnTo>
                    <a:pt x="95155" y="592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06A211B-5E4D-4FA7-876E-E34DDEE00FC5}"/>
                </a:ext>
              </a:extLst>
            </p:cNvPr>
            <p:cNvSpPr txBox="1"/>
            <p:nvPr/>
          </p:nvSpPr>
          <p:spPr>
            <a:xfrm>
              <a:off x="5229556" y="4877808"/>
              <a:ext cx="119120" cy="206168"/>
            </a:xfrm>
            <a:custGeom>
              <a:avLst/>
              <a:gdLst/>
              <a:ahLst/>
              <a:cxnLst/>
              <a:rect l="l" t="t" r="r" b="b"/>
              <a:pathLst>
                <a:path w="119120" h="206168">
                  <a:moveTo>
                    <a:pt x="54978" y="0"/>
                  </a:moveTo>
                  <a:lnTo>
                    <a:pt x="81058" y="20793"/>
                  </a:lnTo>
                  <a:lnTo>
                    <a:pt x="42291" y="68370"/>
                  </a:lnTo>
                  <a:lnTo>
                    <a:pt x="79295" y="76828"/>
                  </a:lnTo>
                  <a:lnTo>
                    <a:pt x="90925" y="58502"/>
                  </a:lnTo>
                  <a:lnTo>
                    <a:pt x="119120" y="76123"/>
                  </a:lnTo>
                  <a:lnTo>
                    <a:pt x="59560" y="171278"/>
                  </a:lnTo>
                  <a:lnTo>
                    <a:pt x="95155" y="169164"/>
                  </a:lnTo>
                  <a:lnTo>
                    <a:pt x="96917" y="202644"/>
                  </a:lnTo>
                  <a:lnTo>
                    <a:pt x="29251" y="206168"/>
                  </a:lnTo>
                  <a:lnTo>
                    <a:pt x="14097" y="180441"/>
                  </a:lnTo>
                  <a:lnTo>
                    <a:pt x="60617" y="106784"/>
                  </a:lnTo>
                  <a:lnTo>
                    <a:pt x="9163" y="95154"/>
                  </a:lnTo>
                  <a:lnTo>
                    <a:pt x="0" y="68370"/>
                  </a:lnTo>
                  <a:lnTo>
                    <a:pt x="549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5323847-9018-49E3-896B-99ED3633BE8A}"/>
                </a:ext>
              </a:extLst>
            </p:cNvPr>
            <p:cNvSpPr txBox="1"/>
            <p:nvPr/>
          </p:nvSpPr>
          <p:spPr>
            <a:xfrm>
              <a:off x="4837964" y="4926795"/>
              <a:ext cx="292513" cy="250574"/>
            </a:xfrm>
            <a:custGeom>
              <a:avLst/>
              <a:gdLst/>
              <a:ahLst/>
              <a:cxnLst/>
              <a:rect l="l" t="t" r="r" b="b"/>
              <a:pathLst>
                <a:path w="292513" h="250574">
                  <a:moveTo>
                    <a:pt x="187138" y="0"/>
                  </a:moveTo>
                  <a:lnTo>
                    <a:pt x="220266" y="0"/>
                  </a:lnTo>
                  <a:lnTo>
                    <a:pt x="220266" y="13392"/>
                  </a:lnTo>
                  <a:lnTo>
                    <a:pt x="248460" y="12335"/>
                  </a:lnTo>
                  <a:lnTo>
                    <a:pt x="249517" y="45815"/>
                  </a:lnTo>
                  <a:lnTo>
                    <a:pt x="220266" y="46872"/>
                  </a:lnTo>
                  <a:lnTo>
                    <a:pt x="220266" y="53568"/>
                  </a:lnTo>
                  <a:lnTo>
                    <a:pt x="251279" y="52511"/>
                  </a:lnTo>
                  <a:lnTo>
                    <a:pt x="252336" y="85991"/>
                  </a:lnTo>
                  <a:lnTo>
                    <a:pt x="220266" y="87049"/>
                  </a:lnTo>
                  <a:lnTo>
                    <a:pt x="220266" y="93040"/>
                  </a:lnTo>
                  <a:lnTo>
                    <a:pt x="281940" y="89868"/>
                  </a:lnTo>
                  <a:lnTo>
                    <a:pt x="283702" y="122996"/>
                  </a:lnTo>
                  <a:lnTo>
                    <a:pt x="247755" y="124758"/>
                  </a:lnTo>
                  <a:lnTo>
                    <a:pt x="292513" y="161763"/>
                  </a:lnTo>
                  <a:lnTo>
                    <a:pt x="271367" y="187137"/>
                  </a:lnTo>
                  <a:lnTo>
                    <a:pt x="236830" y="158591"/>
                  </a:lnTo>
                  <a:lnTo>
                    <a:pt x="234363" y="194891"/>
                  </a:lnTo>
                  <a:lnTo>
                    <a:pt x="201235" y="192071"/>
                  </a:lnTo>
                  <a:lnTo>
                    <a:pt x="202997" y="168811"/>
                  </a:lnTo>
                  <a:lnTo>
                    <a:pt x="168812" y="171278"/>
                  </a:lnTo>
                  <a:lnTo>
                    <a:pt x="176917" y="191367"/>
                  </a:lnTo>
                  <a:lnTo>
                    <a:pt x="285464" y="214274"/>
                  </a:lnTo>
                  <a:lnTo>
                    <a:pt x="278416" y="246345"/>
                  </a:lnTo>
                  <a:lnTo>
                    <a:pt x="167402" y="223085"/>
                  </a:lnTo>
                  <a:lnTo>
                    <a:pt x="174098" y="192424"/>
                  </a:lnTo>
                  <a:lnTo>
                    <a:pt x="27137" y="250574"/>
                  </a:lnTo>
                  <a:lnTo>
                    <a:pt x="14802" y="220265"/>
                  </a:lnTo>
                  <a:lnTo>
                    <a:pt x="66256" y="199825"/>
                  </a:lnTo>
                  <a:lnTo>
                    <a:pt x="52159" y="201939"/>
                  </a:lnTo>
                  <a:lnTo>
                    <a:pt x="47577" y="173393"/>
                  </a:lnTo>
                  <a:lnTo>
                    <a:pt x="23965" y="198415"/>
                  </a:lnTo>
                  <a:lnTo>
                    <a:pt x="0" y="175860"/>
                  </a:lnTo>
                  <a:lnTo>
                    <a:pt x="37357" y="135683"/>
                  </a:lnTo>
                  <a:lnTo>
                    <a:pt x="6344" y="137093"/>
                  </a:lnTo>
                  <a:lnTo>
                    <a:pt x="5286" y="103965"/>
                  </a:lnTo>
                  <a:lnTo>
                    <a:pt x="80353" y="100088"/>
                  </a:lnTo>
                  <a:lnTo>
                    <a:pt x="79296" y="90925"/>
                  </a:lnTo>
                  <a:lnTo>
                    <a:pt x="35947" y="91983"/>
                  </a:lnTo>
                  <a:lnTo>
                    <a:pt x="35243" y="59207"/>
                  </a:lnTo>
                  <a:lnTo>
                    <a:pt x="75067" y="58150"/>
                  </a:lnTo>
                  <a:lnTo>
                    <a:pt x="74362" y="52159"/>
                  </a:lnTo>
                  <a:lnTo>
                    <a:pt x="44406" y="53216"/>
                  </a:lnTo>
                  <a:lnTo>
                    <a:pt x="42996" y="19736"/>
                  </a:lnTo>
                  <a:lnTo>
                    <a:pt x="70485" y="18678"/>
                  </a:lnTo>
                  <a:lnTo>
                    <a:pt x="69075" y="7401"/>
                  </a:lnTo>
                  <a:lnTo>
                    <a:pt x="102203" y="3172"/>
                  </a:lnTo>
                  <a:lnTo>
                    <a:pt x="103965" y="17621"/>
                  </a:lnTo>
                  <a:lnTo>
                    <a:pt x="187138" y="14449"/>
                  </a:lnTo>
                  <a:lnTo>
                    <a:pt x="187138" y="0"/>
                  </a:lnTo>
                  <a:close/>
                  <a:moveTo>
                    <a:pt x="187138" y="48282"/>
                  </a:moveTo>
                  <a:lnTo>
                    <a:pt x="107842" y="51101"/>
                  </a:lnTo>
                  <a:lnTo>
                    <a:pt x="108547" y="57093"/>
                  </a:lnTo>
                  <a:lnTo>
                    <a:pt x="187138" y="54626"/>
                  </a:lnTo>
                  <a:lnTo>
                    <a:pt x="187138" y="48282"/>
                  </a:lnTo>
                  <a:close/>
                  <a:moveTo>
                    <a:pt x="187138" y="87754"/>
                  </a:moveTo>
                  <a:lnTo>
                    <a:pt x="112424" y="89868"/>
                  </a:lnTo>
                  <a:lnTo>
                    <a:pt x="113481" y="98326"/>
                  </a:lnTo>
                  <a:lnTo>
                    <a:pt x="187138" y="94802"/>
                  </a:lnTo>
                  <a:lnTo>
                    <a:pt x="187138" y="87754"/>
                  </a:lnTo>
                  <a:close/>
                  <a:moveTo>
                    <a:pt x="199120" y="127225"/>
                  </a:moveTo>
                  <a:lnTo>
                    <a:pt x="85287" y="133216"/>
                  </a:lnTo>
                  <a:lnTo>
                    <a:pt x="75067" y="144142"/>
                  </a:lnTo>
                  <a:lnTo>
                    <a:pt x="208636" y="134979"/>
                  </a:lnTo>
                  <a:lnTo>
                    <a:pt x="199120" y="127225"/>
                  </a:lnTo>
                  <a:close/>
                  <a:moveTo>
                    <a:pt x="130750" y="174098"/>
                  </a:moveTo>
                  <a:lnTo>
                    <a:pt x="81763" y="177270"/>
                  </a:lnTo>
                  <a:lnTo>
                    <a:pt x="84230" y="192424"/>
                  </a:lnTo>
                  <a:lnTo>
                    <a:pt x="130750" y="17409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5EAE6BD-9F74-46AD-AD78-978314F6E5C4}"/>
                </a:ext>
              </a:extLst>
            </p:cNvPr>
            <p:cNvSpPr txBox="1"/>
            <p:nvPr/>
          </p:nvSpPr>
          <p:spPr>
            <a:xfrm>
              <a:off x="4455897" y="4993756"/>
              <a:ext cx="280531" cy="180794"/>
            </a:xfrm>
            <a:custGeom>
              <a:avLst/>
              <a:gdLst/>
              <a:ahLst/>
              <a:cxnLst/>
              <a:rect l="l" t="t" r="r" b="b"/>
              <a:pathLst>
                <a:path w="280531" h="180794">
                  <a:moveTo>
                    <a:pt x="216037" y="0"/>
                  </a:moveTo>
                  <a:lnTo>
                    <a:pt x="233658" y="15859"/>
                  </a:lnTo>
                  <a:lnTo>
                    <a:pt x="236125" y="90925"/>
                  </a:lnTo>
                  <a:lnTo>
                    <a:pt x="219561" y="108194"/>
                  </a:lnTo>
                  <a:lnTo>
                    <a:pt x="202645" y="108546"/>
                  </a:lnTo>
                  <a:lnTo>
                    <a:pt x="200883" y="138150"/>
                  </a:lnTo>
                  <a:lnTo>
                    <a:pt x="280531" y="148018"/>
                  </a:lnTo>
                  <a:lnTo>
                    <a:pt x="276654" y="180794"/>
                  </a:lnTo>
                  <a:lnTo>
                    <a:pt x="181499" y="169516"/>
                  </a:lnTo>
                  <a:lnTo>
                    <a:pt x="166697" y="151895"/>
                  </a:lnTo>
                  <a:lnTo>
                    <a:pt x="169517" y="108899"/>
                  </a:lnTo>
                  <a:lnTo>
                    <a:pt x="107138" y="109604"/>
                  </a:lnTo>
                  <a:lnTo>
                    <a:pt x="79648" y="169163"/>
                  </a:lnTo>
                  <a:lnTo>
                    <a:pt x="62027" y="178327"/>
                  </a:lnTo>
                  <a:lnTo>
                    <a:pt x="0" y="167401"/>
                  </a:lnTo>
                  <a:lnTo>
                    <a:pt x="5639" y="134626"/>
                  </a:lnTo>
                  <a:lnTo>
                    <a:pt x="54979" y="143436"/>
                  </a:lnTo>
                  <a:lnTo>
                    <a:pt x="70133" y="109956"/>
                  </a:lnTo>
                  <a:lnTo>
                    <a:pt x="48283" y="110309"/>
                  </a:lnTo>
                  <a:lnTo>
                    <a:pt x="31719" y="93745"/>
                  </a:lnTo>
                  <a:lnTo>
                    <a:pt x="31719" y="26431"/>
                  </a:lnTo>
                  <a:lnTo>
                    <a:pt x="46873" y="9867"/>
                  </a:lnTo>
                  <a:lnTo>
                    <a:pt x="216037" y="0"/>
                  </a:lnTo>
                  <a:close/>
                  <a:moveTo>
                    <a:pt x="201235" y="33832"/>
                  </a:moveTo>
                  <a:lnTo>
                    <a:pt x="64494" y="42291"/>
                  </a:lnTo>
                  <a:lnTo>
                    <a:pt x="64494" y="76828"/>
                  </a:lnTo>
                  <a:lnTo>
                    <a:pt x="202645" y="75066"/>
                  </a:lnTo>
                  <a:lnTo>
                    <a:pt x="201235" y="338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4671131-09FE-491D-9C6B-2AF0233AB899}"/>
                </a:ext>
              </a:extLst>
            </p:cNvPr>
            <p:cNvSpPr txBox="1"/>
            <p:nvPr/>
          </p:nvSpPr>
          <p:spPr>
            <a:xfrm>
              <a:off x="5241186" y="5096665"/>
              <a:ext cx="97974" cy="67313"/>
            </a:xfrm>
            <a:custGeom>
              <a:avLst/>
              <a:gdLst/>
              <a:ahLst/>
              <a:cxnLst/>
              <a:rect l="l" t="t" r="r" b="b"/>
              <a:pathLst>
                <a:path w="97974" h="67313">
                  <a:moveTo>
                    <a:pt x="84934" y="0"/>
                  </a:moveTo>
                  <a:lnTo>
                    <a:pt x="97974" y="31013"/>
                  </a:lnTo>
                  <a:lnTo>
                    <a:pt x="12687" y="67313"/>
                  </a:lnTo>
                  <a:lnTo>
                    <a:pt x="0" y="37004"/>
                  </a:lnTo>
                  <a:lnTo>
                    <a:pt x="8493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2800" spc="-15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37696B62-A8CE-411D-9E01-796CE0AB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25434" y="4850235"/>
              <a:ext cx="244641" cy="324315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003CCC6-A97F-405D-A0E1-732CAD869397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73" y="4963096"/>
              <a:ext cx="744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19CFA27-2A2E-4C5D-93C1-3F117B74B8EB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73" y="5012392"/>
              <a:ext cx="744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1E0F174-B5C5-43CC-9232-FA9687CB5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57" y="4745238"/>
            <a:ext cx="1365799" cy="19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4AA917-86D6-43D1-954B-989F227F8C70}"/>
              </a:ext>
            </a:extLst>
          </p:cNvPr>
          <p:cNvGrpSpPr/>
          <p:nvPr/>
        </p:nvGrpSpPr>
        <p:grpSpPr>
          <a:xfrm>
            <a:off x="2579032" y="2240880"/>
            <a:ext cx="7118709" cy="2849686"/>
            <a:chOff x="2579032" y="2240880"/>
            <a:chExt cx="7118709" cy="284968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D2D7E0-B015-4934-B733-AE760531E776}"/>
                </a:ext>
              </a:extLst>
            </p:cNvPr>
            <p:cNvSpPr/>
            <p:nvPr/>
          </p:nvSpPr>
          <p:spPr>
            <a:xfrm>
              <a:off x="2579032" y="2334931"/>
              <a:ext cx="7033935" cy="2661584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solidFill>
              <a:srgbClr val="2DB7B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8D08C26-E502-4707-B61D-75F97A2BB672}"/>
                </a:ext>
              </a:extLst>
            </p:cNvPr>
            <p:cNvSpPr/>
            <p:nvPr/>
          </p:nvSpPr>
          <p:spPr>
            <a:xfrm>
              <a:off x="2743909" y="2300611"/>
              <a:ext cx="6953832" cy="2730223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89E7A9-FF48-4BAA-8A90-F284EE8EE0E4}"/>
                </a:ext>
              </a:extLst>
            </p:cNvPr>
            <p:cNvSpPr/>
            <p:nvPr/>
          </p:nvSpPr>
          <p:spPr>
            <a:xfrm>
              <a:off x="8862725" y="2300611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0DE83C0-CFBA-4353-B92B-6750CC685227}"/>
                </a:ext>
              </a:extLst>
            </p:cNvPr>
            <p:cNvSpPr/>
            <p:nvPr/>
          </p:nvSpPr>
          <p:spPr>
            <a:xfrm>
              <a:off x="9340188" y="2635658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1A41AA6-4079-46AD-8BEA-EDB4C428826C}"/>
                </a:ext>
              </a:extLst>
            </p:cNvPr>
            <p:cNvSpPr/>
            <p:nvPr/>
          </p:nvSpPr>
          <p:spPr>
            <a:xfrm>
              <a:off x="4349379" y="4902464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FFB4C5D-8002-4C04-AA85-5C0A393CD23E}"/>
                </a:ext>
              </a:extLst>
            </p:cNvPr>
            <p:cNvSpPr/>
            <p:nvPr/>
          </p:nvSpPr>
          <p:spPr>
            <a:xfrm>
              <a:off x="4387709" y="2240880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A26ACC9-4477-40F2-9E63-A17B337A2EE1}"/>
              </a:ext>
            </a:extLst>
          </p:cNvPr>
          <p:cNvSpPr txBox="1"/>
          <p:nvPr/>
        </p:nvSpPr>
        <p:spPr>
          <a:xfrm>
            <a:off x="3630243" y="3089692"/>
            <a:ext cx="514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54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63EC34-CE95-4D83-9C4C-2E04E5C61E0C}"/>
              </a:ext>
            </a:extLst>
          </p:cNvPr>
          <p:cNvSpPr txBox="1"/>
          <p:nvPr/>
        </p:nvSpPr>
        <p:spPr>
          <a:xfrm>
            <a:off x="5332102" y="534452"/>
            <a:ext cx="12062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3</a:t>
            </a:r>
            <a:endParaRPr lang="zh-CN" altLang="en-US" sz="16600" b="1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899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0905CED-DE32-447E-92F5-A4DFD1C3A2EB}"/>
              </a:ext>
            </a:extLst>
          </p:cNvPr>
          <p:cNvSpPr/>
          <p:nvPr/>
        </p:nvSpPr>
        <p:spPr>
          <a:xfrm>
            <a:off x="1713390" y="3326721"/>
            <a:ext cx="4030461" cy="756253"/>
          </a:xfrm>
          <a:prstGeom prst="roundRect">
            <a:avLst>
              <a:gd name="adj" fmla="val 26376"/>
            </a:avLst>
          </a:prstGeom>
          <a:noFill/>
          <a:ln w="57150">
            <a:solidFill>
              <a:srgbClr val="2DB7B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F61134-8F10-4B1C-8F7A-0CD0B595A91A}"/>
              </a:ext>
            </a:extLst>
          </p:cNvPr>
          <p:cNvSpPr/>
          <p:nvPr/>
        </p:nvSpPr>
        <p:spPr>
          <a:xfrm>
            <a:off x="1713390" y="4791465"/>
            <a:ext cx="4022248" cy="802861"/>
          </a:xfrm>
          <a:prstGeom prst="roundRect">
            <a:avLst>
              <a:gd name="adj" fmla="val 26376"/>
            </a:avLst>
          </a:prstGeom>
          <a:noFill/>
          <a:ln w="57150">
            <a:solidFill>
              <a:srgbClr val="2DB7B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7D697CE-F82F-47CB-98A5-1EC70FB8F4AD}"/>
              </a:ext>
            </a:extLst>
          </p:cNvPr>
          <p:cNvSpPr/>
          <p:nvPr/>
        </p:nvSpPr>
        <p:spPr>
          <a:xfrm>
            <a:off x="6456363" y="4791465"/>
            <a:ext cx="4022247" cy="756253"/>
          </a:xfrm>
          <a:prstGeom prst="roundRect">
            <a:avLst>
              <a:gd name="adj" fmla="val 26376"/>
            </a:avLst>
          </a:prstGeom>
          <a:noFill/>
          <a:ln w="57150">
            <a:solidFill>
              <a:srgbClr val="2DB7B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B7E4601-A375-463D-9AF5-4C4A6010795C}"/>
              </a:ext>
            </a:extLst>
          </p:cNvPr>
          <p:cNvSpPr/>
          <p:nvPr/>
        </p:nvSpPr>
        <p:spPr>
          <a:xfrm>
            <a:off x="6456363" y="3326721"/>
            <a:ext cx="4022247" cy="756253"/>
          </a:xfrm>
          <a:prstGeom prst="roundRect">
            <a:avLst>
              <a:gd name="adj" fmla="val 26376"/>
            </a:avLst>
          </a:prstGeom>
          <a:noFill/>
          <a:ln w="57150">
            <a:solidFill>
              <a:srgbClr val="2DB7B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65ACB-8909-4370-A485-A363BF443815}"/>
              </a:ext>
            </a:extLst>
          </p:cNvPr>
          <p:cNvSpPr/>
          <p:nvPr/>
        </p:nvSpPr>
        <p:spPr>
          <a:xfrm>
            <a:off x="3773010" y="1500393"/>
            <a:ext cx="4829452" cy="1118587"/>
          </a:xfrm>
          <a:prstGeom prst="roundRect">
            <a:avLst/>
          </a:prstGeom>
          <a:solidFill>
            <a:srgbClr val="2DB7B7"/>
          </a:solidFill>
          <a:ln w="28575">
            <a:noFill/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093C0D-0D7E-46CF-923D-719B501575ED}"/>
              </a:ext>
            </a:extLst>
          </p:cNvPr>
          <p:cNvSpPr txBox="1"/>
          <p:nvPr/>
        </p:nvSpPr>
        <p:spPr>
          <a:xfrm>
            <a:off x="4070411" y="1705743"/>
            <a:ext cx="423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AF81F8-37D1-4D47-8657-EF15608129DC}"/>
              </a:ext>
            </a:extLst>
          </p:cNvPr>
          <p:cNvSpPr txBox="1"/>
          <p:nvPr/>
        </p:nvSpPr>
        <p:spPr>
          <a:xfrm>
            <a:off x="1965212" y="4859399"/>
            <a:ext cx="3615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6931E4-2E0B-459E-943A-7F24F9F714F9}"/>
              </a:ext>
            </a:extLst>
          </p:cNvPr>
          <p:cNvSpPr txBox="1"/>
          <p:nvPr/>
        </p:nvSpPr>
        <p:spPr>
          <a:xfrm>
            <a:off x="1916716" y="3381681"/>
            <a:ext cx="3615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pPr algn="just"/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2B7A57-CE7A-4979-9925-52C9B3B997DB}"/>
              </a:ext>
            </a:extLst>
          </p:cNvPr>
          <p:cNvSpPr txBox="1"/>
          <p:nvPr/>
        </p:nvSpPr>
        <p:spPr>
          <a:xfrm>
            <a:off x="6684027" y="3381681"/>
            <a:ext cx="3615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pPr algn="just"/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14C57E-257F-44B8-84BA-19E973FFA39B}"/>
              </a:ext>
            </a:extLst>
          </p:cNvPr>
          <p:cNvSpPr txBox="1"/>
          <p:nvPr/>
        </p:nvSpPr>
        <p:spPr>
          <a:xfrm>
            <a:off x="6692905" y="4859398"/>
            <a:ext cx="3615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0FEB9C9-2D4F-49A0-B4D3-27AA9172A692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57" name="图片 94">
            <a:extLst>
              <a:ext uri="{FF2B5EF4-FFF2-40B4-BE49-F238E27FC236}">
                <a16:creationId xmlns:a16="http://schemas.microsoft.com/office/drawing/2014/main" id="{E8155BB7-AFF5-48A6-AFBC-FEF4DE2C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19EAA56-D3F0-483F-887B-E5C8421E9658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19" name="图形 10">
              <a:extLst>
                <a:ext uri="{FF2B5EF4-FFF2-40B4-BE49-F238E27FC236}">
                  <a16:creationId xmlns:a16="http://schemas.microsoft.com/office/drawing/2014/main" id="{306068A2-40FD-4559-AEA9-7D1FA5527A50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图形 10">
              <a:extLst>
                <a:ext uri="{FF2B5EF4-FFF2-40B4-BE49-F238E27FC236}">
                  <a16:creationId xmlns:a16="http://schemas.microsoft.com/office/drawing/2014/main" id="{F5F2A02D-FBBF-4F99-B518-392ACBA1881A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图形 10">
              <a:extLst>
                <a:ext uri="{FF2B5EF4-FFF2-40B4-BE49-F238E27FC236}">
                  <a16:creationId xmlns:a16="http://schemas.microsoft.com/office/drawing/2014/main" id="{D49C23FD-F4C4-468B-8F97-535AD51A40AD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图形 10">
              <a:extLst>
                <a:ext uri="{FF2B5EF4-FFF2-40B4-BE49-F238E27FC236}">
                  <a16:creationId xmlns:a16="http://schemas.microsoft.com/office/drawing/2014/main" id="{1D62DDAE-72CD-46A9-A48F-499A5B7FD34B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46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1E716EB-FC9E-4A95-8EB9-B75BE5255FB3}"/>
              </a:ext>
            </a:extLst>
          </p:cNvPr>
          <p:cNvSpPr/>
          <p:nvPr/>
        </p:nvSpPr>
        <p:spPr>
          <a:xfrm>
            <a:off x="1417188" y="1735480"/>
            <a:ext cx="4829452" cy="1118587"/>
          </a:xfrm>
          <a:prstGeom prst="roundRect">
            <a:avLst/>
          </a:prstGeom>
          <a:solidFill>
            <a:srgbClr val="2DB7B7"/>
          </a:solidFill>
          <a:ln w="508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26BB16-E921-427A-872D-24E2E6EDE043}"/>
              </a:ext>
            </a:extLst>
          </p:cNvPr>
          <p:cNvSpPr txBox="1"/>
          <p:nvPr/>
        </p:nvSpPr>
        <p:spPr>
          <a:xfrm>
            <a:off x="1714589" y="1940830"/>
            <a:ext cx="423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D670F0-9696-4A00-951F-72E98F4C0644}"/>
              </a:ext>
            </a:extLst>
          </p:cNvPr>
          <p:cNvSpPr/>
          <p:nvPr/>
        </p:nvSpPr>
        <p:spPr>
          <a:xfrm>
            <a:off x="7923781" y="1073035"/>
            <a:ext cx="3120039" cy="1118587"/>
          </a:xfrm>
          <a:prstGeom prst="rect">
            <a:avLst/>
          </a:prstGeom>
          <a:solidFill>
            <a:srgbClr val="F7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6E6B32-4CF7-418C-99E2-8E18E44CDE2E}"/>
              </a:ext>
            </a:extLst>
          </p:cNvPr>
          <p:cNvSpPr/>
          <p:nvPr/>
        </p:nvSpPr>
        <p:spPr>
          <a:xfrm>
            <a:off x="2016429" y="3273910"/>
            <a:ext cx="3446965" cy="2790422"/>
          </a:xfrm>
          <a:prstGeom prst="rect">
            <a:avLst/>
          </a:prstGeom>
          <a:noFill/>
          <a:ln w="53975">
            <a:solidFill>
              <a:srgbClr val="9BDBD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F3D421-DD67-40BB-A46A-5CA4C1D1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35" y="3382366"/>
            <a:ext cx="3228975" cy="257175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BE18067C-F2BC-4681-8C81-2DAAACFA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787" y="488371"/>
            <a:ext cx="1027280" cy="102728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BA7D331-D4D3-456B-81AE-6B2CF8381830}"/>
              </a:ext>
            </a:extLst>
          </p:cNvPr>
          <p:cNvSpPr txBox="1"/>
          <p:nvPr/>
        </p:nvSpPr>
        <p:spPr>
          <a:xfrm>
            <a:off x="487852" y="3273910"/>
            <a:ext cx="114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（点击右键可更改图片）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0E30E0-878A-4204-8FE5-C31F80898239}"/>
              </a:ext>
            </a:extLst>
          </p:cNvPr>
          <p:cNvSpPr txBox="1"/>
          <p:nvPr/>
        </p:nvSpPr>
        <p:spPr>
          <a:xfrm>
            <a:off x="8072213" y="1269904"/>
            <a:ext cx="2890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z="1600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80EFF20-12D9-448D-993C-E9914DA3FAF4}"/>
              </a:ext>
            </a:extLst>
          </p:cNvPr>
          <p:cNvSpPr/>
          <p:nvPr/>
        </p:nvSpPr>
        <p:spPr>
          <a:xfrm>
            <a:off x="7923781" y="2776286"/>
            <a:ext cx="3120039" cy="1118587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6814D58-C94E-40BE-B5CD-415256304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787" y="2191622"/>
            <a:ext cx="1027280" cy="102728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3A49C299-0B57-49AD-AAE4-CBCA922BF6B0}"/>
              </a:ext>
            </a:extLst>
          </p:cNvPr>
          <p:cNvSpPr txBox="1"/>
          <p:nvPr/>
        </p:nvSpPr>
        <p:spPr>
          <a:xfrm>
            <a:off x="8072213" y="2973155"/>
            <a:ext cx="2890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z="1600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76CD1D7-7414-49EF-A80A-1BE0BE840498}"/>
              </a:ext>
            </a:extLst>
          </p:cNvPr>
          <p:cNvSpPr/>
          <p:nvPr/>
        </p:nvSpPr>
        <p:spPr>
          <a:xfrm>
            <a:off x="7923781" y="4479537"/>
            <a:ext cx="3120039" cy="1118587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9" name="图形 48">
            <a:extLst>
              <a:ext uri="{FF2B5EF4-FFF2-40B4-BE49-F238E27FC236}">
                <a16:creationId xmlns:a16="http://schemas.microsoft.com/office/drawing/2014/main" id="{5DA321D4-B52E-4F87-838E-2D37AF2AB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787" y="3894873"/>
            <a:ext cx="1027280" cy="10272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FF8995C-123A-4DCA-9B20-228EADBBA5EB}"/>
              </a:ext>
            </a:extLst>
          </p:cNvPr>
          <p:cNvSpPr txBox="1"/>
          <p:nvPr/>
        </p:nvSpPr>
        <p:spPr>
          <a:xfrm>
            <a:off x="8072213" y="4676406"/>
            <a:ext cx="2890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z="1600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27DB58-1F58-448E-B7D6-A447EAB6EC9C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4" name="图片 94">
            <a:extLst>
              <a:ext uri="{FF2B5EF4-FFF2-40B4-BE49-F238E27FC236}">
                <a16:creationId xmlns:a16="http://schemas.microsoft.com/office/drawing/2014/main" id="{2A7353AB-E09F-4760-B61F-395351B2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C964E1-6354-46B5-8C07-B287FB3DD158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23" name="图形 10">
              <a:extLst>
                <a:ext uri="{FF2B5EF4-FFF2-40B4-BE49-F238E27FC236}">
                  <a16:creationId xmlns:a16="http://schemas.microsoft.com/office/drawing/2014/main" id="{9F5F6032-E3FD-4028-88C5-B96BADB94A8D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图形 10">
              <a:extLst>
                <a:ext uri="{FF2B5EF4-FFF2-40B4-BE49-F238E27FC236}">
                  <a16:creationId xmlns:a16="http://schemas.microsoft.com/office/drawing/2014/main" id="{2C9375F5-F5DC-4954-B46D-56B07E1D04C4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5" name="图形 10">
              <a:extLst>
                <a:ext uri="{FF2B5EF4-FFF2-40B4-BE49-F238E27FC236}">
                  <a16:creationId xmlns:a16="http://schemas.microsoft.com/office/drawing/2014/main" id="{09B5E89B-B10D-4BF2-AC18-4B5D625BF864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图形 10">
              <a:extLst>
                <a:ext uri="{FF2B5EF4-FFF2-40B4-BE49-F238E27FC236}">
                  <a16:creationId xmlns:a16="http://schemas.microsoft.com/office/drawing/2014/main" id="{86631C26-5095-404F-9961-4ABBD2AB97AC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71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1E716EB-FC9E-4A95-8EB9-B75BE5255FB3}"/>
              </a:ext>
            </a:extLst>
          </p:cNvPr>
          <p:cNvSpPr/>
          <p:nvPr/>
        </p:nvSpPr>
        <p:spPr>
          <a:xfrm>
            <a:off x="3681274" y="1606507"/>
            <a:ext cx="4829452" cy="1118587"/>
          </a:xfrm>
          <a:prstGeom prst="roundRect">
            <a:avLst/>
          </a:prstGeom>
          <a:solidFill>
            <a:srgbClr val="2DB7B7"/>
          </a:solidFill>
          <a:ln w="508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26BB16-E921-427A-872D-24E2E6EDE043}"/>
              </a:ext>
            </a:extLst>
          </p:cNvPr>
          <p:cNvSpPr txBox="1"/>
          <p:nvPr/>
        </p:nvSpPr>
        <p:spPr>
          <a:xfrm>
            <a:off x="3978675" y="1811857"/>
            <a:ext cx="423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D670F0-9696-4A00-951F-72E98F4C0644}"/>
              </a:ext>
            </a:extLst>
          </p:cNvPr>
          <p:cNvSpPr/>
          <p:nvPr/>
        </p:nvSpPr>
        <p:spPr>
          <a:xfrm>
            <a:off x="1021682" y="3669405"/>
            <a:ext cx="2270507" cy="1949840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BE18067C-F2BC-4681-8C81-2DAAACFA3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367" y="3155765"/>
            <a:ext cx="1027280" cy="102728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40E30E0-878A-4204-8FE5-C31F80898239}"/>
              </a:ext>
            </a:extLst>
          </p:cNvPr>
          <p:cNvSpPr txBox="1"/>
          <p:nvPr/>
        </p:nvSpPr>
        <p:spPr>
          <a:xfrm>
            <a:off x="1271912" y="3958021"/>
            <a:ext cx="1728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9E2D61-AAC2-4C1A-A2D4-0C0FCB35BB52}"/>
              </a:ext>
            </a:extLst>
          </p:cNvPr>
          <p:cNvSpPr/>
          <p:nvPr/>
        </p:nvSpPr>
        <p:spPr>
          <a:xfrm>
            <a:off x="3651582" y="3669405"/>
            <a:ext cx="2270507" cy="1949840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D6A8BEFD-3796-49B0-808E-C7C7D729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5993" y="3155765"/>
            <a:ext cx="1027280" cy="102728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91899D3-FBE2-48C9-A26A-C1F40DC67C84}"/>
              </a:ext>
            </a:extLst>
          </p:cNvPr>
          <p:cNvSpPr txBox="1"/>
          <p:nvPr/>
        </p:nvSpPr>
        <p:spPr>
          <a:xfrm>
            <a:off x="3918538" y="3958021"/>
            <a:ext cx="1728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B26C15-D4EB-4388-9F22-390D52BC3082}"/>
              </a:ext>
            </a:extLst>
          </p:cNvPr>
          <p:cNvSpPr/>
          <p:nvPr/>
        </p:nvSpPr>
        <p:spPr>
          <a:xfrm>
            <a:off x="6281482" y="3669405"/>
            <a:ext cx="2270507" cy="1949840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8DE3EAC3-FCCD-4855-96EE-F1E5CB2B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9552" y="3155765"/>
            <a:ext cx="1027280" cy="102728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B57EC69-5A9E-414A-BF59-1FAE7F1FE813}"/>
              </a:ext>
            </a:extLst>
          </p:cNvPr>
          <p:cNvSpPr txBox="1"/>
          <p:nvPr/>
        </p:nvSpPr>
        <p:spPr>
          <a:xfrm>
            <a:off x="6552097" y="3958021"/>
            <a:ext cx="1728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198433-E8BF-4E5F-80F6-20608EBC2B10}"/>
              </a:ext>
            </a:extLst>
          </p:cNvPr>
          <p:cNvSpPr/>
          <p:nvPr/>
        </p:nvSpPr>
        <p:spPr>
          <a:xfrm>
            <a:off x="8911382" y="3669405"/>
            <a:ext cx="2270507" cy="1949840"/>
          </a:xfrm>
          <a:prstGeom prst="rect">
            <a:avLst/>
          </a:prstGeom>
          <a:solidFill>
            <a:srgbClr val="EBFD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2B1EC2C3-6E7E-4166-95BC-106124FCB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8701" y="3155765"/>
            <a:ext cx="1027280" cy="102728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B328C48-4DDE-4B67-A1AF-FCA39274B5CB}"/>
              </a:ext>
            </a:extLst>
          </p:cNvPr>
          <p:cNvSpPr txBox="1"/>
          <p:nvPr/>
        </p:nvSpPr>
        <p:spPr>
          <a:xfrm>
            <a:off x="9181246" y="3958021"/>
            <a:ext cx="1728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pc="3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pc="3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AFDF86-BD73-4845-8146-5EDED8A30749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50" name="图片 94">
            <a:extLst>
              <a:ext uri="{FF2B5EF4-FFF2-40B4-BE49-F238E27FC236}">
                <a16:creationId xmlns:a16="http://schemas.microsoft.com/office/drawing/2014/main" id="{5E18647E-3DB0-40A6-B0DC-B284B47E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B92C82-3D5A-4E8E-917B-196A1E795331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31" name="图形 10">
              <a:extLst>
                <a:ext uri="{FF2B5EF4-FFF2-40B4-BE49-F238E27FC236}">
                  <a16:creationId xmlns:a16="http://schemas.microsoft.com/office/drawing/2014/main" id="{740A18ED-DE03-4359-8946-B6054572E2CA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图形 10">
              <a:extLst>
                <a:ext uri="{FF2B5EF4-FFF2-40B4-BE49-F238E27FC236}">
                  <a16:creationId xmlns:a16="http://schemas.microsoft.com/office/drawing/2014/main" id="{A24E8B2B-5BC9-483B-B733-533504FDF847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4" name="图形 10">
              <a:extLst>
                <a:ext uri="{FF2B5EF4-FFF2-40B4-BE49-F238E27FC236}">
                  <a16:creationId xmlns:a16="http://schemas.microsoft.com/office/drawing/2014/main" id="{F15A36FD-022E-434A-8B8D-F872A6C314B7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图形 10">
              <a:extLst>
                <a:ext uri="{FF2B5EF4-FFF2-40B4-BE49-F238E27FC236}">
                  <a16:creationId xmlns:a16="http://schemas.microsoft.com/office/drawing/2014/main" id="{46928DD4-9310-4CAB-9476-99DCE648F5C1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68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70BC129-3014-4103-92B7-DC1EF30A8490}"/>
              </a:ext>
            </a:extLst>
          </p:cNvPr>
          <p:cNvSpPr/>
          <p:nvPr/>
        </p:nvSpPr>
        <p:spPr>
          <a:xfrm>
            <a:off x="919652" y="1751010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1DE460-D296-4007-A9AF-2244F19AE6D6}"/>
              </a:ext>
            </a:extLst>
          </p:cNvPr>
          <p:cNvSpPr txBox="1"/>
          <p:nvPr/>
        </p:nvSpPr>
        <p:spPr>
          <a:xfrm>
            <a:off x="1276777" y="2301826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515273C-E2CC-4220-9289-A4BD8FE8FB76}"/>
              </a:ext>
            </a:extLst>
          </p:cNvPr>
          <p:cNvSpPr/>
          <p:nvPr/>
        </p:nvSpPr>
        <p:spPr>
          <a:xfrm>
            <a:off x="4907915" y="1743414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707046-619B-4DC9-B1C0-BAA9C25E6EB0}"/>
              </a:ext>
            </a:extLst>
          </p:cNvPr>
          <p:cNvSpPr txBox="1"/>
          <p:nvPr/>
        </p:nvSpPr>
        <p:spPr>
          <a:xfrm>
            <a:off x="5203672" y="2288482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8E5E841-1F79-43FB-B1CD-D5E1F312CD1E}"/>
              </a:ext>
            </a:extLst>
          </p:cNvPr>
          <p:cNvSpPr/>
          <p:nvPr/>
        </p:nvSpPr>
        <p:spPr>
          <a:xfrm>
            <a:off x="8896178" y="1743414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943607-79A3-49E6-B557-63B184AA1C8B}"/>
              </a:ext>
            </a:extLst>
          </p:cNvPr>
          <p:cNvSpPr txBox="1"/>
          <p:nvPr/>
        </p:nvSpPr>
        <p:spPr>
          <a:xfrm>
            <a:off x="9253303" y="2294230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9273D1E3-989D-419E-811B-0A3B4C8C65BB}"/>
              </a:ext>
            </a:extLst>
          </p:cNvPr>
          <p:cNvSpPr/>
          <p:nvPr/>
        </p:nvSpPr>
        <p:spPr>
          <a:xfrm>
            <a:off x="919652" y="4033241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1585C4-085A-497B-AB66-03D85441BDDB}"/>
              </a:ext>
            </a:extLst>
          </p:cNvPr>
          <p:cNvSpPr txBox="1"/>
          <p:nvPr/>
        </p:nvSpPr>
        <p:spPr>
          <a:xfrm>
            <a:off x="1276777" y="4584057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344289DE-1ED7-457D-A89D-D48B97269766}"/>
              </a:ext>
            </a:extLst>
          </p:cNvPr>
          <p:cNvSpPr/>
          <p:nvPr/>
        </p:nvSpPr>
        <p:spPr>
          <a:xfrm>
            <a:off x="4907915" y="4025645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520465-ED14-4DD1-BE89-27ACC5C7953E}"/>
              </a:ext>
            </a:extLst>
          </p:cNvPr>
          <p:cNvSpPr txBox="1"/>
          <p:nvPr/>
        </p:nvSpPr>
        <p:spPr>
          <a:xfrm>
            <a:off x="5203672" y="4570713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3A64FE4-F71C-4EEC-BD46-856C0E1921C3}"/>
              </a:ext>
            </a:extLst>
          </p:cNvPr>
          <p:cNvSpPr/>
          <p:nvPr/>
        </p:nvSpPr>
        <p:spPr>
          <a:xfrm>
            <a:off x="8896178" y="4025645"/>
            <a:ext cx="2300976" cy="1319221"/>
          </a:xfrm>
          <a:custGeom>
            <a:avLst/>
            <a:gdLst>
              <a:gd name="connsiteX0" fmla="*/ 573027 w 2300976"/>
              <a:gd name="connsiteY0" fmla="*/ 529875 h 1319221"/>
              <a:gd name="connsiteX1" fmla="*/ 586987 w 2300976"/>
              <a:gd name="connsiteY1" fmla="*/ 62205 h 1319221"/>
              <a:gd name="connsiteX2" fmla="*/ 1089558 w 2300976"/>
              <a:gd name="connsiteY2" fmla="*/ 34284 h 1319221"/>
              <a:gd name="connsiteX3" fmla="*/ 1166340 w 2300976"/>
              <a:gd name="connsiteY3" fmla="*/ 334430 h 1319221"/>
              <a:gd name="connsiteX4" fmla="*/ 1592129 w 2300976"/>
              <a:gd name="connsiteY4" fmla="*/ 264629 h 1319221"/>
              <a:gd name="connsiteX5" fmla="*/ 2038859 w 2300976"/>
              <a:gd name="connsiteY5" fmla="*/ 383292 h 1319221"/>
              <a:gd name="connsiteX6" fmla="*/ 2059800 w 2300976"/>
              <a:gd name="connsiteY6" fmla="*/ 578736 h 1319221"/>
              <a:gd name="connsiteX7" fmla="*/ 2297125 w 2300976"/>
              <a:gd name="connsiteY7" fmla="*/ 816061 h 1319221"/>
              <a:gd name="connsiteX8" fmla="*/ 2199403 w 2300976"/>
              <a:gd name="connsiteY8" fmla="*/ 969624 h 1319221"/>
              <a:gd name="connsiteX9" fmla="*/ 2101680 w 2300976"/>
              <a:gd name="connsiteY9" fmla="*/ 1186009 h 1319221"/>
              <a:gd name="connsiteX10" fmla="*/ 1878316 w 2300976"/>
              <a:gd name="connsiteY10" fmla="*/ 1144128 h 1319221"/>
              <a:gd name="connsiteX11" fmla="*/ 1319903 w 2300976"/>
              <a:gd name="connsiteY11" fmla="*/ 1318632 h 1319221"/>
              <a:gd name="connsiteX12" fmla="*/ 1033717 w 2300976"/>
              <a:gd name="connsiteY12" fmla="*/ 1074327 h 1319221"/>
              <a:gd name="connsiteX13" fmla="*/ 719610 w 2300976"/>
              <a:gd name="connsiteY13" fmla="*/ 1088287 h 1319221"/>
              <a:gd name="connsiteX14" fmla="*/ 496245 w 2300976"/>
              <a:gd name="connsiteY14" fmla="*/ 1297692 h 1319221"/>
              <a:gd name="connsiteX15" fmla="*/ 133277 w 2300976"/>
              <a:gd name="connsiteY15" fmla="*/ 1213930 h 1319221"/>
              <a:gd name="connsiteX16" fmla="*/ 655 w 2300976"/>
              <a:gd name="connsiteY16" fmla="*/ 802101 h 1319221"/>
              <a:gd name="connsiteX17" fmla="*/ 105357 w 2300976"/>
              <a:gd name="connsiteY17" fmla="*/ 404232 h 1319221"/>
              <a:gd name="connsiteX18" fmla="*/ 573027 w 2300976"/>
              <a:gd name="connsiteY18" fmla="*/ 529875 h 131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0976" h="1319221">
                <a:moveTo>
                  <a:pt x="573027" y="529875"/>
                </a:moveTo>
                <a:cubicBezTo>
                  <a:pt x="653299" y="472871"/>
                  <a:pt x="500899" y="144803"/>
                  <a:pt x="586987" y="62205"/>
                </a:cubicBezTo>
                <a:cubicBezTo>
                  <a:pt x="673075" y="-20393"/>
                  <a:pt x="992999" y="-11087"/>
                  <a:pt x="1089558" y="34284"/>
                </a:cubicBezTo>
                <a:cubicBezTo>
                  <a:pt x="1186117" y="79655"/>
                  <a:pt x="1082578" y="296039"/>
                  <a:pt x="1166340" y="334430"/>
                </a:cubicBezTo>
                <a:cubicBezTo>
                  <a:pt x="1250102" y="372821"/>
                  <a:pt x="1446709" y="256485"/>
                  <a:pt x="1592129" y="264629"/>
                </a:cubicBezTo>
                <a:cubicBezTo>
                  <a:pt x="1737549" y="272773"/>
                  <a:pt x="1960914" y="330941"/>
                  <a:pt x="2038859" y="383292"/>
                </a:cubicBezTo>
                <a:cubicBezTo>
                  <a:pt x="2116804" y="435643"/>
                  <a:pt x="2016756" y="506608"/>
                  <a:pt x="2059800" y="578736"/>
                </a:cubicBezTo>
                <a:cubicBezTo>
                  <a:pt x="2102844" y="650864"/>
                  <a:pt x="2273858" y="750913"/>
                  <a:pt x="2297125" y="816061"/>
                </a:cubicBezTo>
                <a:cubicBezTo>
                  <a:pt x="2320392" y="881209"/>
                  <a:pt x="2231977" y="907966"/>
                  <a:pt x="2199403" y="969624"/>
                </a:cubicBezTo>
                <a:cubicBezTo>
                  <a:pt x="2166829" y="1031282"/>
                  <a:pt x="2155195" y="1156925"/>
                  <a:pt x="2101680" y="1186009"/>
                </a:cubicBezTo>
                <a:cubicBezTo>
                  <a:pt x="2048166" y="1215093"/>
                  <a:pt x="2008612" y="1122024"/>
                  <a:pt x="1878316" y="1144128"/>
                </a:cubicBezTo>
                <a:cubicBezTo>
                  <a:pt x="1748020" y="1166232"/>
                  <a:pt x="1460669" y="1330265"/>
                  <a:pt x="1319903" y="1318632"/>
                </a:cubicBezTo>
                <a:cubicBezTo>
                  <a:pt x="1179137" y="1306999"/>
                  <a:pt x="1133766" y="1112718"/>
                  <a:pt x="1033717" y="1074327"/>
                </a:cubicBezTo>
                <a:cubicBezTo>
                  <a:pt x="933668" y="1035936"/>
                  <a:pt x="809189" y="1051060"/>
                  <a:pt x="719610" y="1088287"/>
                </a:cubicBezTo>
                <a:cubicBezTo>
                  <a:pt x="630031" y="1125514"/>
                  <a:pt x="593967" y="1276752"/>
                  <a:pt x="496245" y="1297692"/>
                </a:cubicBezTo>
                <a:cubicBezTo>
                  <a:pt x="398523" y="1318633"/>
                  <a:pt x="215875" y="1296529"/>
                  <a:pt x="133277" y="1213930"/>
                </a:cubicBezTo>
                <a:cubicBezTo>
                  <a:pt x="50679" y="1131332"/>
                  <a:pt x="5308" y="937051"/>
                  <a:pt x="655" y="802101"/>
                </a:cubicBezTo>
                <a:cubicBezTo>
                  <a:pt x="-3998" y="667151"/>
                  <a:pt x="14615" y="454256"/>
                  <a:pt x="105357" y="404232"/>
                </a:cubicBezTo>
                <a:cubicBezTo>
                  <a:pt x="196099" y="354208"/>
                  <a:pt x="492755" y="586879"/>
                  <a:pt x="573027" y="529875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B84618-1147-460C-9A8F-4D72C0D88601}"/>
              </a:ext>
            </a:extLst>
          </p:cNvPr>
          <p:cNvSpPr txBox="1"/>
          <p:nvPr/>
        </p:nvSpPr>
        <p:spPr>
          <a:xfrm>
            <a:off x="9253303" y="4576461"/>
            <a:ext cx="15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3B26CDB-4E2E-47DA-B540-F5EC7EE2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903">
            <a:off x="7490433" y="1518646"/>
            <a:ext cx="1124203" cy="112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7C53C6F-7DCA-4490-AE41-A95F9ED0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61178">
            <a:off x="10373260" y="3174216"/>
            <a:ext cx="933537" cy="9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8E36732-15BD-4227-BD9E-8FC79A67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903">
            <a:off x="3409568" y="1518645"/>
            <a:ext cx="1124203" cy="112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865BFF0-1A8A-4D5C-8B38-0BEF00D8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52627">
            <a:off x="7497922" y="4802834"/>
            <a:ext cx="1124203" cy="112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24F205F-D68E-4820-9611-355BA50A7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52627">
            <a:off x="3378036" y="4802834"/>
            <a:ext cx="1124203" cy="112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145FE70C-8A2B-4765-A1BC-835A04D3734E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51" name="图片 94">
            <a:extLst>
              <a:ext uri="{FF2B5EF4-FFF2-40B4-BE49-F238E27FC236}">
                <a16:creationId xmlns:a16="http://schemas.microsoft.com/office/drawing/2014/main" id="{E1E55F96-D887-4870-9ACF-EBB69D7D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D45826A-F160-45BE-89A9-3725A455973A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26" name="图形 10">
              <a:extLst>
                <a:ext uri="{FF2B5EF4-FFF2-40B4-BE49-F238E27FC236}">
                  <a16:creationId xmlns:a16="http://schemas.microsoft.com/office/drawing/2014/main" id="{10A59403-56CB-4FF6-B267-2F8C6052D70C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图形 10">
              <a:extLst>
                <a:ext uri="{FF2B5EF4-FFF2-40B4-BE49-F238E27FC236}">
                  <a16:creationId xmlns:a16="http://schemas.microsoft.com/office/drawing/2014/main" id="{DEF0424B-C87A-41BB-99F6-75319E1AEDD4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0" name="图形 10">
              <a:extLst>
                <a:ext uri="{FF2B5EF4-FFF2-40B4-BE49-F238E27FC236}">
                  <a16:creationId xmlns:a16="http://schemas.microsoft.com/office/drawing/2014/main" id="{682DA8D9-3F5B-4D6A-A855-F94BC9F51338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图形 10">
              <a:extLst>
                <a:ext uri="{FF2B5EF4-FFF2-40B4-BE49-F238E27FC236}">
                  <a16:creationId xmlns:a16="http://schemas.microsoft.com/office/drawing/2014/main" id="{CABD8A1C-2171-4C77-952C-628D5495B97C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17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D78B50-2E50-4FC9-9791-F4D84137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D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800" y="2153522"/>
            <a:ext cx="351814" cy="297688"/>
          </a:xfrm>
          <a:prstGeom prst="rect">
            <a:avLst/>
          </a:prstGeom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C52518-00B6-4FA7-991E-E7BBD68EC652}"/>
              </a:ext>
            </a:extLst>
          </p:cNvPr>
          <p:cNvSpPr txBox="1"/>
          <p:nvPr/>
        </p:nvSpPr>
        <p:spPr>
          <a:xfrm>
            <a:off x="8292317" y="1301800"/>
            <a:ext cx="2137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896383-18DF-45FC-933E-FD3524A6544A}"/>
              </a:ext>
            </a:extLst>
          </p:cNvPr>
          <p:cNvSpPr txBox="1"/>
          <p:nvPr/>
        </p:nvSpPr>
        <p:spPr>
          <a:xfrm>
            <a:off x="8681849" y="2112969"/>
            <a:ext cx="2018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03F47-DE8B-4507-B248-A66E33C3C9FD}"/>
              </a:ext>
            </a:extLst>
          </p:cNvPr>
          <p:cNvSpPr txBox="1"/>
          <p:nvPr/>
        </p:nvSpPr>
        <p:spPr>
          <a:xfrm>
            <a:off x="8681849" y="3491385"/>
            <a:ext cx="1858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BAA313-BD78-4708-924E-568631CB2A32}"/>
              </a:ext>
            </a:extLst>
          </p:cNvPr>
          <p:cNvSpPr txBox="1"/>
          <p:nvPr/>
        </p:nvSpPr>
        <p:spPr>
          <a:xfrm>
            <a:off x="8681849" y="4180593"/>
            <a:ext cx="19628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0ACFB7-80EC-4FAE-B7FF-9BE4E1DD3570}"/>
              </a:ext>
            </a:extLst>
          </p:cNvPr>
          <p:cNvSpPr txBox="1"/>
          <p:nvPr/>
        </p:nvSpPr>
        <p:spPr>
          <a:xfrm>
            <a:off x="8681849" y="4869805"/>
            <a:ext cx="19628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0155449-0055-48E3-9DBB-EA4473F5FA83}"/>
              </a:ext>
            </a:extLst>
          </p:cNvPr>
          <p:cNvSpPr/>
          <p:nvPr/>
        </p:nvSpPr>
        <p:spPr>
          <a:xfrm>
            <a:off x="7343122" y="971753"/>
            <a:ext cx="3748342" cy="4900067"/>
          </a:xfrm>
          <a:prstGeom prst="roundRect">
            <a:avLst/>
          </a:prstGeom>
          <a:noFill/>
          <a:ln>
            <a:solidFill>
              <a:srgbClr val="42A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40B4D39-9E6F-40C8-9F27-1C4D85F0F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074" y="1301800"/>
            <a:ext cx="2658086" cy="4726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D7880E3-B3B8-4BA7-A00B-73B39EB15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96" y="1560066"/>
            <a:ext cx="2658086" cy="4791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C0808C8-A929-4036-8425-58698F800320}"/>
              </a:ext>
            </a:extLst>
          </p:cNvPr>
          <p:cNvSpPr txBox="1"/>
          <p:nvPr/>
        </p:nvSpPr>
        <p:spPr>
          <a:xfrm>
            <a:off x="1833321" y="2505670"/>
            <a:ext cx="12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点击右键，可更改图片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A296E-0AEB-42BA-9CE0-247130F128E9}"/>
              </a:ext>
            </a:extLst>
          </p:cNvPr>
          <p:cNvSpPr txBox="1"/>
          <p:nvPr/>
        </p:nvSpPr>
        <p:spPr>
          <a:xfrm>
            <a:off x="8681849" y="2802177"/>
            <a:ext cx="18581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</a:rPr>
              <a:t>标题文本填写</a:t>
            </a:r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E635526-C982-4D94-BC8B-0B979D047D8C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7" name="图片 94">
            <a:extLst>
              <a:ext uri="{FF2B5EF4-FFF2-40B4-BE49-F238E27FC236}">
                <a16:creationId xmlns:a16="http://schemas.microsoft.com/office/drawing/2014/main" id="{552C0840-02B1-4AF7-91D7-2C97F680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45E3521-45C2-44DE-8564-B2B6FE5E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D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800" y="2843043"/>
            <a:ext cx="351814" cy="297688"/>
          </a:xfrm>
          <a:prstGeom prst="rect">
            <a:avLst/>
          </a:prstGeom>
          <a:ln>
            <a:noFill/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6BAD1E9-F6D4-4470-882E-3AEAFE98EE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D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800" y="3532564"/>
            <a:ext cx="351814" cy="297688"/>
          </a:xfrm>
          <a:prstGeom prst="rect">
            <a:avLst/>
          </a:prstGeom>
          <a:ln>
            <a:noFill/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87BDE5C-C332-4192-B027-78A3857A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D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800" y="4222085"/>
            <a:ext cx="351814" cy="297688"/>
          </a:xfrm>
          <a:prstGeom prst="rect">
            <a:avLst/>
          </a:prstGeom>
          <a:ln>
            <a:noFill/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52C7A09-21DA-4F05-B4C7-E9186C59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DB7B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4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800" y="4911606"/>
            <a:ext cx="351814" cy="297688"/>
          </a:xfrm>
          <a:prstGeom prst="rect">
            <a:avLst/>
          </a:prstGeom>
          <a:ln>
            <a:noFill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9E2047B3-AAFE-474B-BBF9-7D3387F20B64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24" name="图形 10">
              <a:extLst>
                <a:ext uri="{FF2B5EF4-FFF2-40B4-BE49-F238E27FC236}">
                  <a16:creationId xmlns:a16="http://schemas.microsoft.com/office/drawing/2014/main" id="{4283A355-0283-4730-8E1B-1860BBAAB0E2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图形 10">
              <a:extLst>
                <a:ext uri="{FF2B5EF4-FFF2-40B4-BE49-F238E27FC236}">
                  <a16:creationId xmlns:a16="http://schemas.microsoft.com/office/drawing/2014/main" id="{544A209C-0716-4BF3-8FB2-7C2187ED4D03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6" name="图形 10">
              <a:extLst>
                <a:ext uri="{FF2B5EF4-FFF2-40B4-BE49-F238E27FC236}">
                  <a16:creationId xmlns:a16="http://schemas.microsoft.com/office/drawing/2014/main" id="{6C25A57D-B7BB-482A-9BE5-1E11F83D870D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图形 10">
              <a:extLst>
                <a:ext uri="{FF2B5EF4-FFF2-40B4-BE49-F238E27FC236}">
                  <a16:creationId xmlns:a16="http://schemas.microsoft.com/office/drawing/2014/main" id="{0025AC3D-19B5-4CC3-96ED-6D7CE6F43954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80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50">
            <a:extLst>
              <a:ext uri="{FF2B5EF4-FFF2-40B4-BE49-F238E27FC236}">
                <a16:creationId xmlns:a16="http://schemas.microsoft.com/office/drawing/2014/main" id="{BB1311C7-86EB-4D66-BE16-00A78CC7103A}"/>
              </a:ext>
            </a:extLst>
          </p:cNvPr>
          <p:cNvSpPr/>
          <p:nvPr/>
        </p:nvSpPr>
        <p:spPr>
          <a:xfrm rot="5400000">
            <a:off x="6034831" y="3121578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1D2EC14-1C6B-46C9-B7C1-6CC9FF42A2FB}"/>
              </a:ext>
            </a:extLst>
          </p:cNvPr>
          <p:cNvSpPr/>
          <p:nvPr/>
        </p:nvSpPr>
        <p:spPr>
          <a:xfrm rot="5400000">
            <a:off x="5969417" y="3124965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solidFill>
            <a:srgbClr val="3FA39B"/>
          </a:solidFill>
          <a:ln w="50800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6D97C5-B516-4DBB-B499-D800C93044BB}"/>
              </a:ext>
            </a:extLst>
          </p:cNvPr>
          <p:cNvSpPr txBox="1"/>
          <p:nvPr/>
        </p:nvSpPr>
        <p:spPr>
          <a:xfrm>
            <a:off x="7950835" y="1454244"/>
            <a:ext cx="861774" cy="45009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37" name="矩形: 圆角 50">
            <a:extLst>
              <a:ext uri="{FF2B5EF4-FFF2-40B4-BE49-F238E27FC236}">
                <a16:creationId xmlns:a16="http://schemas.microsoft.com/office/drawing/2014/main" id="{7A1C17E0-F3F7-4CF2-9F92-1E72CA50FAB5}"/>
              </a:ext>
            </a:extLst>
          </p:cNvPr>
          <p:cNvSpPr/>
          <p:nvPr/>
        </p:nvSpPr>
        <p:spPr>
          <a:xfrm rot="5400000">
            <a:off x="7472966" y="3121579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50">
            <a:extLst>
              <a:ext uri="{FF2B5EF4-FFF2-40B4-BE49-F238E27FC236}">
                <a16:creationId xmlns:a16="http://schemas.microsoft.com/office/drawing/2014/main" id="{487D8C19-A929-4879-B9F9-D27595DC84CA}"/>
              </a:ext>
            </a:extLst>
          </p:cNvPr>
          <p:cNvSpPr/>
          <p:nvPr/>
        </p:nvSpPr>
        <p:spPr>
          <a:xfrm rot="5400000">
            <a:off x="8857524" y="3121580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50">
            <a:extLst>
              <a:ext uri="{FF2B5EF4-FFF2-40B4-BE49-F238E27FC236}">
                <a16:creationId xmlns:a16="http://schemas.microsoft.com/office/drawing/2014/main" id="{271C3681-B8E3-4738-B19F-BE3812F2F590}"/>
              </a:ext>
            </a:extLst>
          </p:cNvPr>
          <p:cNvSpPr/>
          <p:nvPr/>
        </p:nvSpPr>
        <p:spPr>
          <a:xfrm rot="5400000">
            <a:off x="7373705" y="3124966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solidFill>
            <a:srgbClr val="2DB7B7"/>
          </a:solidFill>
          <a:ln w="50800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CDABB-47D2-4B79-ADE3-43358C1BD394}"/>
              </a:ext>
            </a:extLst>
          </p:cNvPr>
          <p:cNvSpPr txBox="1"/>
          <p:nvPr/>
        </p:nvSpPr>
        <p:spPr>
          <a:xfrm>
            <a:off x="9355123" y="1454245"/>
            <a:ext cx="861774" cy="45009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34" name="矩形: 圆角 50">
            <a:extLst>
              <a:ext uri="{FF2B5EF4-FFF2-40B4-BE49-F238E27FC236}">
                <a16:creationId xmlns:a16="http://schemas.microsoft.com/office/drawing/2014/main" id="{5CF5596A-EA82-413D-A091-CE951A94F203}"/>
              </a:ext>
            </a:extLst>
          </p:cNvPr>
          <p:cNvSpPr/>
          <p:nvPr/>
        </p:nvSpPr>
        <p:spPr>
          <a:xfrm rot="5400000">
            <a:off x="8777992" y="3124967"/>
            <a:ext cx="4829452" cy="1118587"/>
          </a:xfrm>
          <a:custGeom>
            <a:avLst/>
            <a:gdLst>
              <a:gd name="connsiteX0" fmla="*/ 0 w 4829452"/>
              <a:gd name="connsiteY0" fmla="*/ 186435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0 w 4829452"/>
              <a:gd name="connsiteY8" fmla="*/ 186435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829452 w 4829452"/>
              <a:gd name="connsiteY4" fmla="*/ 932152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  <a:gd name="connsiteX0" fmla="*/ 97657 w 4829452"/>
              <a:gd name="connsiteY0" fmla="*/ 239701 h 1118587"/>
              <a:gd name="connsiteX1" fmla="*/ 186435 w 4829452"/>
              <a:gd name="connsiteY1" fmla="*/ 0 h 1118587"/>
              <a:gd name="connsiteX2" fmla="*/ 4643017 w 4829452"/>
              <a:gd name="connsiteY2" fmla="*/ 0 h 1118587"/>
              <a:gd name="connsiteX3" fmla="*/ 4829452 w 4829452"/>
              <a:gd name="connsiteY3" fmla="*/ 186435 h 1118587"/>
              <a:gd name="connsiteX4" fmla="*/ 4731801 w 4829452"/>
              <a:gd name="connsiteY4" fmla="*/ 834498 h 1118587"/>
              <a:gd name="connsiteX5" fmla="*/ 4643017 w 4829452"/>
              <a:gd name="connsiteY5" fmla="*/ 1118587 h 1118587"/>
              <a:gd name="connsiteX6" fmla="*/ 186435 w 4829452"/>
              <a:gd name="connsiteY6" fmla="*/ 1118587 h 1118587"/>
              <a:gd name="connsiteX7" fmla="*/ 0 w 4829452"/>
              <a:gd name="connsiteY7" fmla="*/ 932152 h 1118587"/>
              <a:gd name="connsiteX8" fmla="*/ 97657 w 4829452"/>
              <a:gd name="connsiteY8" fmla="*/ 239701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9452" h="1118587">
                <a:moveTo>
                  <a:pt x="97657" y="239701"/>
                </a:moveTo>
                <a:cubicBezTo>
                  <a:pt x="97657" y="136736"/>
                  <a:pt x="83470" y="0"/>
                  <a:pt x="186435" y="0"/>
                </a:cubicBezTo>
                <a:lnTo>
                  <a:pt x="4643017" y="0"/>
                </a:lnTo>
                <a:cubicBezTo>
                  <a:pt x="4745982" y="0"/>
                  <a:pt x="4829452" y="83470"/>
                  <a:pt x="4829452" y="186435"/>
                </a:cubicBezTo>
                <a:lnTo>
                  <a:pt x="4731801" y="834498"/>
                </a:lnTo>
                <a:cubicBezTo>
                  <a:pt x="4731801" y="937463"/>
                  <a:pt x="4745982" y="1118587"/>
                  <a:pt x="4643017" y="1118587"/>
                </a:cubicBezTo>
                <a:lnTo>
                  <a:pt x="186435" y="1118587"/>
                </a:lnTo>
                <a:cubicBezTo>
                  <a:pt x="83470" y="1118587"/>
                  <a:pt x="0" y="1035117"/>
                  <a:pt x="0" y="932152"/>
                </a:cubicBezTo>
                <a:cubicBezTo>
                  <a:pt x="0" y="683580"/>
                  <a:pt x="97657" y="488273"/>
                  <a:pt x="97657" y="239701"/>
                </a:cubicBezTo>
                <a:close/>
              </a:path>
            </a:pathLst>
          </a:custGeom>
          <a:solidFill>
            <a:srgbClr val="92CBC5"/>
          </a:solidFill>
          <a:ln w="50800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A5486A-1011-4D66-993C-F1489A1556D9}"/>
              </a:ext>
            </a:extLst>
          </p:cNvPr>
          <p:cNvSpPr txBox="1"/>
          <p:nvPr/>
        </p:nvSpPr>
        <p:spPr>
          <a:xfrm>
            <a:off x="10759410" y="1454246"/>
            <a:ext cx="861774" cy="45009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E5895B-3138-4969-97ED-6997A3FF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3" y="1350540"/>
            <a:ext cx="7059780" cy="48467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C994C67B-BC68-4769-8D3C-FFC822313B52}"/>
              </a:ext>
            </a:extLst>
          </p:cNvPr>
          <p:cNvSpPr txBox="1"/>
          <p:nvPr/>
        </p:nvSpPr>
        <p:spPr>
          <a:xfrm>
            <a:off x="2184246" y="2516762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（点击右键可更改图片）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B06CA5-20C6-4B98-902B-3FFA19442F8B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4" name="图片 94">
            <a:extLst>
              <a:ext uri="{FF2B5EF4-FFF2-40B4-BE49-F238E27FC236}">
                <a16:creationId xmlns:a16="http://schemas.microsoft.com/office/drawing/2014/main" id="{9CB056B6-CD2A-49B1-86C9-A970C1AB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4D8D50B-1E64-4470-88F1-98DF85773A26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20" name="图形 10">
              <a:extLst>
                <a:ext uri="{FF2B5EF4-FFF2-40B4-BE49-F238E27FC236}">
                  <a16:creationId xmlns:a16="http://schemas.microsoft.com/office/drawing/2014/main" id="{86A1C3D8-4161-41BF-A1EC-42BE7E72E6CF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图形 10">
              <a:extLst>
                <a:ext uri="{FF2B5EF4-FFF2-40B4-BE49-F238E27FC236}">
                  <a16:creationId xmlns:a16="http://schemas.microsoft.com/office/drawing/2014/main" id="{1859B5A2-3127-4378-8477-2A9F759C9C6E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2" name="图形 10">
              <a:extLst>
                <a:ext uri="{FF2B5EF4-FFF2-40B4-BE49-F238E27FC236}">
                  <a16:creationId xmlns:a16="http://schemas.microsoft.com/office/drawing/2014/main" id="{8D0C5162-CCE3-4688-9B91-1650E41110AA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图形 10">
              <a:extLst>
                <a:ext uri="{FF2B5EF4-FFF2-40B4-BE49-F238E27FC236}">
                  <a16:creationId xmlns:a16="http://schemas.microsoft.com/office/drawing/2014/main" id="{093FC35C-247B-4DD4-A37A-3335A2246FB6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6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81BE494-379A-4FDD-B826-6B2263184D51}"/>
              </a:ext>
            </a:extLst>
          </p:cNvPr>
          <p:cNvCxnSpPr/>
          <p:nvPr/>
        </p:nvCxnSpPr>
        <p:spPr>
          <a:xfrm>
            <a:off x="4001768" y="701336"/>
            <a:ext cx="0" cy="1509204"/>
          </a:xfrm>
          <a:prstGeom prst="line">
            <a:avLst/>
          </a:prstGeom>
          <a:ln w="34925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D692B6C-3FFA-4318-BAB8-288011A3FC3F}"/>
              </a:ext>
            </a:extLst>
          </p:cNvPr>
          <p:cNvCxnSpPr/>
          <p:nvPr/>
        </p:nvCxnSpPr>
        <p:spPr>
          <a:xfrm>
            <a:off x="3593395" y="994299"/>
            <a:ext cx="914400" cy="0"/>
          </a:xfrm>
          <a:prstGeom prst="line">
            <a:avLst/>
          </a:prstGeom>
          <a:ln w="25400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C6A8086-E87C-43A4-A56F-BE5AD7843F83}"/>
              </a:ext>
            </a:extLst>
          </p:cNvPr>
          <p:cNvCxnSpPr>
            <a:cxnSpLocks/>
          </p:cNvCxnSpPr>
          <p:nvPr/>
        </p:nvCxnSpPr>
        <p:spPr>
          <a:xfrm>
            <a:off x="3717682" y="1198486"/>
            <a:ext cx="568171" cy="0"/>
          </a:xfrm>
          <a:prstGeom prst="line">
            <a:avLst/>
          </a:prstGeom>
          <a:ln w="25400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308381-AB41-463A-BCD0-8D49A18949C7}"/>
              </a:ext>
            </a:extLst>
          </p:cNvPr>
          <p:cNvGrpSpPr/>
          <p:nvPr/>
        </p:nvGrpSpPr>
        <p:grpSpPr>
          <a:xfrm flipV="1">
            <a:off x="10775434" y="4314896"/>
            <a:ext cx="914400" cy="1509204"/>
            <a:chOff x="3542190" y="701336"/>
            <a:chExt cx="914400" cy="150920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2AD7B7C-D9FA-48BE-AC3E-711A9611EAB0}"/>
                </a:ext>
              </a:extLst>
            </p:cNvPr>
            <p:cNvCxnSpPr/>
            <p:nvPr/>
          </p:nvCxnSpPr>
          <p:spPr>
            <a:xfrm>
              <a:off x="3950563" y="701336"/>
              <a:ext cx="0" cy="1509204"/>
            </a:xfrm>
            <a:prstGeom prst="line">
              <a:avLst/>
            </a:prstGeom>
            <a:ln w="34925">
              <a:solidFill>
                <a:srgbClr val="00AA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82FF19-A36B-469A-8F5D-51C4B022DB8E}"/>
                </a:ext>
              </a:extLst>
            </p:cNvPr>
            <p:cNvCxnSpPr/>
            <p:nvPr/>
          </p:nvCxnSpPr>
          <p:spPr>
            <a:xfrm>
              <a:off x="3542190" y="994299"/>
              <a:ext cx="914400" cy="0"/>
            </a:xfrm>
            <a:prstGeom prst="line">
              <a:avLst/>
            </a:prstGeom>
            <a:ln w="25400">
              <a:solidFill>
                <a:srgbClr val="00AA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3BDAAEF-BE00-453F-8292-6B75CCBAE396}"/>
                </a:ext>
              </a:extLst>
            </p:cNvPr>
            <p:cNvCxnSpPr>
              <a:cxnSpLocks/>
            </p:cNvCxnSpPr>
            <p:nvPr/>
          </p:nvCxnSpPr>
          <p:spPr>
            <a:xfrm>
              <a:off x="3666477" y="1198486"/>
              <a:ext cx="568171" cy="0"/>
            </a:xfrm>
            <a:prstGeom prst="line">
              <a:avLst/>
            </a:prstGeom>
            <a:ln w="25400">
              <a:solidFill>
                <a:srgbClr val="00AA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290EEF7-8562-428C-AD61-162F9B335524}"/>
              </a:ext>
            </a:extLst>
          </p:cNvPr>
          <p:cNvCxnSpPr/>
          <p:nvPr/>
        </p:nvCxnSpPr>
        <p:spPr>
          <a:xfrm>
            <a:off x="3988451" y="708134"/>
            <a:ext cx="4980374" cy="0"/>
          </a:xfrm>
          <a:prstGeom prst="line">
            <a:avLst/>
          </a:prstGeom>
          <a:ln w="22225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DB55DEF-689E-45DA-A9C9-DD12C712FB23}"/>
              </a:ext>
            </a:extLst>
          </p:cNvPr>
          <p:cNvCxnSpPr/>
          <p:nvPr/>
        </p:nvCxnSpPr>
        <p:spPr>
          <a:xfrm>
            <a:off x="6217789" y="5809743"/>
            <a:ext cx="4980374" cy="0"/>
          </a:xfrm>
          <a:prstGeom prst="line">
            <a:avLst/>
          </a:prstGeom>
          <a:ln w="22225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存储数据 33">
            <a:extLst>
              <a:ext uri="{FF2B5EF4-FFF2-40B4-BE49-F238E27FC236}">
                <a16:creationId xmlns:a16="http://schemas.microsoft.com/office/drawing/2014/main" id="{293A6E50-D7BF-44CE-B217-2C8EF0E7BB75}"/>
              </a:ext>
            </a:extLst>
          </p:cNvPr>
          <p:cNvSpPr/>
          <p:nvPr/>
        </p:nvSpPr>
        <p:spPr>
          <a:xfrm>
            <a:off x="4918940" y="615726"/>
            <a:ext cx="767511" cy="16268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5 w 8458"/>
              <a:gd name="connsiteY0" fmla="*/ 0 h 10000"/>
              <a:gd name="connsiteX1" fmla="*/ 8458 w 8458"/>
              <a:gd name="connsiteY1" fmla="*/ 0 h 10000"/>
              <a:gd name="connsiteX2" fmla="*/ 6791 w 8458"/>
              <a:gd name="connsiteY2" fmla="*/ 5000 h 10000"/>
              <a:gd name="connsiteX3" fmla="*/ 8458 w 8458"/>
              <a:gd name="connsiteY3" fmla="*/ 10000 h 10000"/>
              <a:gd name="connsiteX4" fmla="*/ 125 w 8458"/>
              <a:gd name="connsiteY4" fmla="*/ 10000 h 10000"/>
              <a:gd name="connsiteX5" fmla="*/ 3708 w 8458"/>
              <a:gd name="connsiteY5" fmla="*/ 5850 h 10000"/>
              <a:gd name="connsiteX6" fmla="*/ 125 w 8458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" h="10000">
                <a:moveTo>
                  <a:pt x="125" y="0"/>
                </a:moveTo>
                <a:lnTo>
                  <a:pt x="8458" y="0"/>
                </a:lnTo>
                <a:cubicBezTo>
                  <a:pt x="7537" y="0"/>
                  <a:pt x="6791" y="2239"/>
                  <a:pt x="6791" y="5000"/>
                </a:cubicBezTo>
                <a:cubicBezTo>
                  <a:pt x="6791" y="7761"/>
                  <a:pt x="7537" y="10000"/>
                  <a:pt x="8458" y="10000"/>
                </a:cubicBezTo>
                <a:lnTo>
                  <a:pt x="125" y="10000"/>
                </a:lnTo>
                <a:cubicBezTo>
                  <a:pt x="-796" y="10000"/>
                  <a:pt x="3708" y="8611"/>
                  <a:pt x="3708" y="5850"/>
                </a:cubicBezTo>
                <a:cubicBezTo>
                  <a:pt x="3708" y="3089"/>
                  <a:pt x="-79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存储数据 33">
            <a:extLst>
              <a:ext uri="{FF2B5EF4-FFF2-40B4-BE49-F238E27FC236}">
                <a16:creationId xmlns:a16="http://schemas.microsoft.com/office/drawing/2014/main" id="{AACBD469-B6A0-432C-B4F7-95B231871080}"/>
              </a:ext>
            </a:extLst>
          </p:cNvPr>
          <p:cNvSpPr/>
          <p:nvPr/>
        </p:nvSpPr>
        <p:spPr>
          <a:xfrm>
            <a:off x="10700381" y="4867616"/>
            <a:ext cx="767511" cy="16268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5 w 8458"/>
              <a:gd name="connsiteY0" fmla="*/ 0 h 10000"/>
              <a:gd name="connsiteX1" fmla="*/ 8458 w 8458"/>
              <a:gd name="connsiteY1" fmla="*/ 0 h 10000"/>
              <a:gd name="connsiteX2" fmla="*/ 6791 w 8458"/>
              <a:gd name="connsiteY2" fmla="*/ 5000 h 10000"/>
              <a:gd name="connsiteX3" fmla="*/ 8458 w 8458"/>
              <a:gd name="connsiteY3" fmla="*/ 10000 h 10000"/>
              <a:gd name="connsiteX4" fmla="*/ 125 w 8458"/>
              <a:gd name="connsiteY4" fmla="*/ 10000 h 10000"/>
              <a:gd name="connsiteX5" fmla="*/ 3708 w 8458"/>
              <a:gd name="connsiteY5" fmla="*/ 5850 h 10000"/>
              <a:gd name="connsiteX6" fmla="*/ 125 w 8458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" h="10000">
                <a:moveTo>
                  <a:pt x="125" y="0"/>
                </a:moveTo>
                <a:lnTo>
                  <a:pt x="8458" y="0"/>
                </a:lnTo>
                <a:cubicBezTo>
                  <a:pt x="7537" y="0"/>
                  <a:pt x="6791" y="2239"/>
                  <a:pt x="6791" y="5000"/>
                </a:cubicBezTo>
                <a:cubicBezTo>
                  <a:pt x="6791" y="7761"/>
                  <a:pt x="7537" y="10000"/>
                  <a:pt x="8458" y="10000"/>
                </a:cubicBezTo>
                <a:lnTo>
                  <a:pt x="125" y="10000"/>
                </a:lnTo>
                <a:cubicBezTo>
                  <a:pt x="-796" y="10000"/>
                  <a:pt x="3708" y="8611"/>
                  <a:pt x="3708" y="5850"/>
                </a:cubicBezTo>
                <a:cubicBezTo>
                  <a:pt x="3708" y="3089"/>
                  <a:pt x="-79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存储数据 33">
            <a:extLst>
              <a:ext uri="{FF2B5EF4-FFF2-40B4-BE49-F238E27FC236}">
                <a16:creationId xmlns:a16="http://schemas.microsoft.com/office/drawing/2014/main" id="{AA1A3D6F-F4BB-4379-A9B5-ADEE42E0879B}"/>
              </a:ext>
            </a:extLst>
          </p:cNvPr>
          <p:cNvSpPr/>
          <p:nvPr/>
        </p:nvSpPr>
        <p:spPr>
          <a:xfrm>
            <a:off x="7827480" y="5742755"/>
            <a:ext cx="767511" cy="16268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5 w 8458"/>
              <a:gd name="connsiteY0" fmla="*/ 0 h 10000"/>
              <a:gd name="connsiteX1" fmla="*/ 8458 w 8458"/>
              <a:gd name="connsiteY1" fmla="*/ 0 h 10000"/>
              <a:gd name="connsiteX2" fmla="*/ 6791 w 8458"/>
              <a:gd name="connsiteY2" fmla="*/ 5000 h 10000"/>
              <a:gd name="connsiteX3" fmla="*/ 8458 w 8458"/>
              <a:gd name="connsiteY3" fmla="*/ 10000 h 10000"/>
              <a:gd name="connsiteX4" fmla="*/ 125 w 8458"/>
              <a:gd name="connsiteY4" fmla="*/ 10000 h 10000"/>
              <a:gd name="connsiteX5" fmla="*/ 3708 w 8458"/>
              <a:gd name="connsiteY5" fmla="*/ 5850 h 10000"/>
              <a:gd name="connsiteX6" fmla="*/ 125 w 8458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" h="10000">
                <a:moveTo>
                  <a:pt x="125" y="0"/>
                </a:moveTo>
                <a:lnTo>
                  <a:pt x="8458" y="0"/>
                </a:lnTo>
                <a:cubicBezTo>
                  <a:pt x="7537" y="0"/>
                  <a:pt x="6791" y="2239"/>
                  <a:pt x="6791" y="5000"/>
                </a:cubicBezTo>
                <a:cubicBezTo>
                  <a:pt x="6791" y="7761"/>
                  <a:pt x="7537" y="10000"/>
                  <a:pt x="8458" y="10000"/>
                </a:cubicBezTo>
                <a:lnTo>
                  <a:pt x="125" y="10000"/>
                </a:lnTo>
                <a:cubicBezTo>
                  <a:pt x="-796" y="10000"/>
                  <a:pt x="3708" y="8611"/>
                  <a:pt x="3708" y="5850"/>
                </a:cubicBezTo>
                <a:cubicBezTo>
                  <a:pt x="3708" y="3089"/>
                  <a:pt x="-79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存储数据 33">
            <a:extLst>
              <a:ext uri="{FF2B5EF4-FFF2-40B4-BE49-F238E27FC236}">
                <a16:creationId xmlns:a16="http://schemas.microsoft.com/office/drawing/2014/main" id="{9DABFDEF-3B01-4D85-853A-7B0AA4A66235}"/>
              </a:ext>
            </a:extLst>
          </p:cNvPr>
          <p:cNvSpPr/>
          <p:nvPr/>
        </p:nvSpPr>
        <p:spPr>
          <a:xfrm>
            <a:off x="9003364" y="5728398"/>
            <a:ext cx="767511" cy="16268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5 w 8458"/>
              <a:gd name="connsiteY0" fmla="*/ 0 h 10000"/>
              <a:gd name="connsiteX1" fmla="*/ 8458 w 8458"/>
              <a:gd name="connsiteY1" fmla="*/ 0 h 10000"/>
              <a:gd name="connsiteX2" fmla="*/ 6791 w 8458"/>
              <a:gd name="connsiteY2" fmla="*/ 5000 h 10000"/>
              <a:gd name="connsiteX3" fmla="*/ 8458 w 8458"/>
              <a:gd name="connsiteY3" fmla="*/ 10000 h 10000"/>
              <a:gd name="connsiteX4" fmla="*/ 125 w 8458"/>
              <a:gd name="connsiteY4" fmla="*/ 10000 h 10000"/>
              <a:gd name="connsiteX5" fmla="*/ 3708 w 8458"/>
              <a:gd name="connsiteY5" fmla="*/ 5850 h 10000"/>
              <a:gd name="connsiteX6" fmla="*/ 125 w 8458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" h="10000">
                <a:moveTo>
                  <a:pt x="125" y="0"/>
                </a:moveTo>
                <a:lnTo>
                  <a:pt x="8458" y="0"/>
                </a:lnTo>
                <a:cubicBezTo>
                  <a:pt x="7537" y="0"/>
                  <a:pt x="6791" y="2239"/>
                  <a:pt x="6791" y="5000"/>
                </a:cubicBezTo>
                <a:cubicBezTo>
                  <a:pt x="6791" y="7761"/>
                  <a:pt x="7537" y="10000"/>
                  <a:pt x="8458" y="10000"/>
                </a:cubicBezTo>
                <a:lnTo>
                  <a:pt x="125" y="10000"/>
                </a:lnTo>
                <a:cubicBezTo>
                  <a:pt x="-796" y="10000"/>
                  <a:pt x="3708" y="8611"/>
                  <a:pt x="3708" y="5850"/>
                </a:cubicBezTo>
                <a:cubicBezTo>
                  <a:pt x="3708" y="3089"/>
                  <a:pt x="-79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B0DF2C4-37BB-41D4-8C94-143EDF1FC533}"/>
              </a:ext>
            </a:extLst>
          </p:cNvPr>
          <p:cNvSpPr/>
          <p:nvPr/>
        </p:nvSpPr>
        <p:spPr>
          <a:xfrm>
            <a:off x="2910851" y="1482689"/>
            <a:ext cx="2279487" cy="22794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D9F11097-0D67-48F5-BCE0-8A75B851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09" y="1455938"/>
            <a:ext cx="2279486" cy="2279486"/>
          </a:xfrm>
          <a:prstGeom prst="ellipse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025F6715-8646-42D0-854D-66D4CD745E8D}"/>
              </a:ext>
            </a:extLst>
          </p:cNvPr>
          <p:cNvSpPr/>
          <p:nvPr/>
        </p:nvSpPr>
        <p:spPr>
          <a:xfrm>
            <a:off x="5713595" y="979648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63">
            <a:extLst>
              <a:ext uri="{FF2B5EF4-FFF2-40B4-BE49-F238E27FC236}">
                <a16:creationId xmlns:a16="http://schemas.microsoft.com/office/drawing/2014/main" id="{0E50ABDA-8601-4D31-B8F5-7A77D598E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698" y="1389552"/>
            <a:ext cx="13165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defTabSz="1219170" fontAlgn="base">
              <a:spcBef>
                <a:spcPct val="0"/>
              </a:spcBef>
              <a:spcAft>
                <a:spcPct val="0"/>
              </a:spcAft>
              <a:defRPr sz="1867" b="1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年级： </a:t>
            </a:r>
          </a:p>
        </p:txBody>
      </p:sp>
      <p:sp>
        <p:nvSpPr>
          <p:cNvPr id="72" name="文本框 64">
            <a:extLst>
              <a:ext uri="{FF2B5EF4-FFF2-40B4-BE49-F238E27FC236}">
                <a16:creationId xmlns:a16="http://schemas.microsoft.com/office/drawing/2014/main" id="{F8D47562-8C66-4C76-8436-A0F99E09E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390" y="1909710"/>
            <a:ext cx="11387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defTabSz="1219170" fontAlgn="base">
              <a:spcBef>
                <a:spcPct val="0"/>
              </a:spcBef>
              <a:spcAft>
                <a:spcPct val="0"/>
              </a:spcAft>
              <a:defRPr sz="1867" b="1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专业： </a:t>
            </a:r>
            <a:endParaRPr lang="zh-CN" altLang="en-US" dirty="0">
              <a:sym typeface="宋体" panose="02010600030101010101" pitchFamily="2" charset="-122"/>
            </a:endParaRPr>
          </a:p>
        </p:txBody>
      </p:sp>
      <p:sp>
        <p:nvSpPr>
          <p:cNvPr id="73" name="文本框 65">
            <a:extLst>
              <a:ext uri="{FF2B5EF4-FFF2-40B4-BE49-F238E27FC236}">
                <a16:creationId xmlns:a16="http://schemas.microsoft.com/office/drawing/2014/main" id="{72D7ACD2-BC40-4947-88E4-B2D6E37DA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91" y="2402048"/>
            <a:ext cx="61298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defTabSz="1219170" fontAlgn="base">
              <a:spcBef>
                <a:spcPct val="0"/>
              </a:spcBef>
              <a:spcAft>
                <a:spcPct val="0"/>
              </a:spcAft>
              <a:defRPr sz="1867" b="1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辅导方向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4" name="文本框 77">
            <a:extLst>
              <a:ext uri="{FF2B5EF4-FFF2-40B4-BE49-F238E27FC236}">
                <a16:creationId xmlns:a16="http://schemas.microsoft.com/office/drawing/2014/main" id="{30FD26B9-E531-4DAB-B49D-7FE0F6E08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493" y="3387315"/>
            <a:ext cx="61298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defTabSz="1219170" fontAlgn="base">
              <a:spcBef>
                <a:spcPct val="0"/>
              </a:spcBef>
              <a:spcAft>
                <a:spcPct val="0"/>
              </a:spcAft>
              <a:defRPr sz="1867" b="1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辅导特点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5" name="文本框 87">
            <a:extLst>
              <a:ext uri="{FF2B5EF4-FFF2-40B4-BE49-F238E27FC236}">
                <a16:creationId xmlns:a16="http://schemas.microsoft.com/office/drawing/2014/main" id="{A69E6B61-660F-432A-9902-65538CDC6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040" y="4397287"/>
            <a:ext cx="61298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defTabSz="1219170" fontAlgn="base">
              <a:spcBef>
                <a:spcPct val="0"/>
              </a:spcBef>
              <a:spcAft>
                <a:spcPct val="0"/>
              </a:spcAft>
              <a:defRPr sz="1867" b="1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个人经历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6" name="文本框 63">
            <a:extLst>
              <a:ext uri="{FF2B5EF4-FFF2-40B4-BE49-F238E27FC236}">
                <a16:creationId xmlns:a16="http://schemas.microsoft.com/office/drawing/2014/main" id="{3F8C34D3-EF79-4311-9A82-EE9A97B6B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762" y="913158"/>
            <a:ext cx="13165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srgbClr val="00AA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zh-CN" altLang="en-US" sz="1867" dirty="0">
                <a:solidFill>
                  <a:srgbClr val="3A9F5E"/>
                </a:solidFill>
                <a:latin typeface="方正大黑简体" charset="-122"/>
                <a:ea typeface="方正大黑简体" charset="-122"/>
              </a:rPr>
              <a:t> 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F6DF4CB-1E06-4249-BCF7-57E57CE8442F}"/>
              </a:ext>
            </a:extLst>
          </p:cNvPr>
          <p:cNvSpPr/>
          <p:nvPr/>
        </p:nvSpPr>
        <p:spPr>
          <a:xfrm>
            <a:off x="5713595" y="1441718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D5FF022-3E52-4DF3-9F21-39D5DEE5E839}"/>
              </a:ext>
            </a:extLst>
          </p:cNvPr>
          <p:cNvSpPr/>
          <p:nvPr/>
        </p:nvSpPr>
        <p:spPr>
          <a:xfrm>
            <a:off x="5713595" y="1972024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BC88E82-9E81-4793-BD8F-ACF5455C9453}"/>
              </a:ext>
            </a:extLst>
          </p:cNvPr>
          <p:cNvSpPr/>
          <p:nvPr/>
        </p:nvSpPr>
        <p:spPr>
          <a:xfrm>
            <a:off x="5713595" y="2467254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FB12A97-B8B9-4343-9213-AAC2FBE2473A}"/>
              </a:ext>
            </a:extLst>
          </p:cNvPr>
          <p:cNvSpPr/>
          <p:nvPr/>
        </p:nvSpPr>
        <p:spPr>
          <a:xfrm>
            <a:off x="5713595" y="3449629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6CC1A8F-3CA3-452B-8153-793AC8B8113D}"/>
              </a:ext>
            </a:extLst>
          </p:cNvPr>
          <p:cNvSpPr/>
          <p:nvPr/>
        </p:nvSpPr>
        <p:spPr>
          <a:xfrm>
            <a:off x="4269842" y="4459775"/>
            <a:ext cx="162843" cy="255028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D4E4D18-DBD8-437D-80F8-F835297C61B9}"/>
              </a:ext>
            </a:extLst>
          </p:cNvPr>
          <p:cNvSpPr txBox="1"/>
          <p:nvPr/>
        </p:nvSpPr>
        <p:spPr>
          <a:xfrm>
            <a:off x="6710909" y="947423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E6AF3B5-CCA0-4AB4-9B86-397AF21820C8}"/>
              </a:ext>
            </a:extLst>
          </p:cNvPr>
          <p:cNvSpPr txBox="1"/>
          <p:nvPr/>
        </p:nvSpPr>
        <p:spPr>
          <a:xfrm>
            <a:off x="6710909" y="1427710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2020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级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446795A-C696-4F70-B7D5-B2A970E8EBCC}"/>
              </a:ext>
            </a:extLst>
          </p:cNvPr>
          <p:cNvSpPr txBox="1"/>
          <p:nvPr/>
        </p:nvSpPr>
        <p:spPr>
          <a:xfrm>
            <a:off x="6710909" y="1941506"/>
            <a:ext cx="447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此部分内容作为文字排版占位显示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A1A501B-9342-4A66-BB12-A6B88D28C448}"/>
              </a:ext>
            </a:extLst>
          </p:cNvPr>
          <p:cNvSpPr txBox="1"/>
          <p:nvPr/>
        </p:nvSpPr>
        <p:spPr>
          <a:xfrm>
            <a:off x="6104009" y="2756156"/>
            <a:ext cx="447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此部分内容作为文字排版占位显示（建议使用主题字体）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A40F532-2A84-44CF-BD4F-C820E03C7CC4}"/>
              </a:ext>
            </a:extLst>
          </p:cNvPr>
          <p:cNvSpPr txBox="1"/>
          <p:nvPr/>
        </p:nvSpPr>
        <p:spPr>
          <a:xfrm>
            <a:off x="6104009" y="3778651"/>
            <a:ext cx="447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此部分内容作为文字排版占位显示（建议使用主题字体）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69B31D1-5123-4C09-8313-3E50052F2677}"/>
              </a:ext>
            </a:extLst>
          </p:cNvPr>
          <p:cNvSpPr txBox="1"/>
          <p:nvPr/>
        </p:nvSpPr>
        <p:spPr>
          <a:xfrm>
            <a:off x="4589081" y="4845741"/>
            <a:ext cx="616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EE1072-1386-4CE8-9DFB-D91427677CC8}"/>
              </a:ext>
            </a:extLst>
          </p:cNvPr>
          <p:cNvCxnSpPr>
            <a:cxnSpLocks/>
          </p:cNvCxnSpPr>
          <p:nvPr/>
        </p:nvCxnSpPr>
        <p:spPr>
          <a:xfrm>
            <a:off x="8390804" y="812494"/>
            <a:ext cx="1380071" cy="0"/>
          </a:xfrm>
          <a:prstGeom prst="line">
            <a:avLst/>
          </a:prstGeom>
          <a:ln w="25400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8B3AB2-D6C5-4914-AD2D-29C91F3D6A1E}"/>
              </a:ext>
            </a:extLst>
          </p:cNvPr>
          <p:cNvCxnSpPr>
            <a:cxnSpLocks/>
          </p:cNvCxnSpPr>
          <p:nvPr/>
        </p:nvCxnSpPr>
        <p:spPr>
          <a:xfrm>
            <a:off x="9196836" y="701336"/>
            <a:ext cx="1380071" cy="0"/>
          </a:xfrm>
          <a:prstGeom prst="line">
            <a:avLst/>
          </a:prstGeom>
          <a:ln w="25400">
            <a:solidFill>
              <a:srgbClr val="00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30CAC22-12D0-4385-9A07-83EC261BE6AA}"/>
              </a:ext>
            </a:extLst>
          </p:cNvPr>
          <p:cNvSpPr txBox="1"/>
          <p:nvPr/>
        </p:nvSpPr>
        <p:spPr>
          <a:xfrm>
            <a:off x="3084354" y="3788927"/>
            <a:ext cx="2032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（点击右键可更改图片）</a:t>
            </a:r>
          </a:p>
        </p:txBody>
      </p:sp>
      <p:grpSp>
        <p:nvGrpSpPr>
          <p:cNvPr id="47" name="组合 4">
            <a:extLst>
              <a:ext uri="{FF2B5EF4-FFF2-40B4-BE49-F238E27FC236}">
                <a16:creationId xmlns:a16="http://schemas.microsoft.com/office/drawing/2014/main" id="{DB07A7E7-4ED0-4EC6-A62F-59A264F1CEFF}"/>
              </a:ext>
            </a:extLst>
          </p:cNvPr>
          <p:cNvGrpSpPr/>
          <p:nvPr/>
        </p:nvGrpSpPr>
        <p:grpSpPr bwMode="auto">
          <a:xfrm>
            <a:off x="510501" y="529857"/>
            <a:ext cx="2265994" cy="4315884"/>
            <a:chOff x="3561074" y="1800991"/>
            <a:chExt cx="2544449" cy="4679339"/>
          </a:xfrm>
        </p:grpSpPr>
        <p:grpSp>
          <p:nvGrpSpPr>
            <p:cNvPr id="49" name="Group 2" descr="e7d195523061f1c03a90ee8e42cb24248e56383cd534985688F9F494128731F165EE95AB4B0C0A38076AAEA07667B1565C446FC45FF01DFB0E885BCDBDF3A284F3DB14DA61DD97F0BAB2E6C668FB4931CCA1232F21BFBFC313A07361FD898148F7983B19BBE0B177552E6EA63531218BDFB6796DB1961CF48B79AE10CEB062DBE2FA614517C12DC6BF875F79AFB08DDB">
              <a:extLst>
                <a:ext uri="{FF2B5EF4-FFF2-40B4-BE49-F238E27FC236}">
                  <a16:creationId xmlns:a16="http://schemas.microsoft.com/office/drawing/2014/main" id="{EF0F6C80-0E2D-4144-B3AF-643FAB8F87B1}"/>
                </a:ext>
              </a:extLst>
            </p:cNvPr>
            <p:cNvGrpSpPr/>
            <p:nvPr/>
          </p:nvGrpSpPr>
          <p:grpSpPr>
            <a:xfrm>
              <a:off x="3659232" y="1800991"/>
              <a:ext cx="2305179" cy="4679339"/>
              <a:chOff x="3659232" y="1800991"/>
              <a:chExt cx="2305179" cy="4679339"/>
            </a:xfrm>
            <a:solidFill>
              <a:schemeClr val="accent2"/>
            </a:solidFill>
          </p:grpSpPr>
          <p:grpSp>
            <p:nvGrpSpPr>
              <p:cNvPr id="52" name="Group 102">
                <a:extLst>
                  <a:ext uri="{FF2B5EF4-FFF2-40B4-BE49-F238E27FC236}">
                    <a16:creationId xmlns:a16="http://schemas.microsoft.com/office/drawing/2014/main" id="{5C2F097F-381F-4483-91BA-2AF313848A6D}"/>
                  </a:ext>
                </a:extLst>
              </p:cNvPr>
              <p:cNvGrpSpPr/>
              <p:nvPr/>
            </p:nvGrpSpPr>
            <p:grpSpPr>
              <a:xfrm>
                <a:off x="3659232" y="1800991"/>
                <a:ext cx="2305179" cy="4679339"/>
                <a:chOff x="3659232" y="1612305"/>
                <a:chExt cx="2305179" cy="4679339"/>
              </a:xfrm>
              <a:grpFill/>
              <a:effectLst>
                <a:outerShdw blurRad="685800" dist="825500" dir="5400000" sx="79000" sy="79000" algn="t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54" name="Rectangle: Rounded Corners 47">
                  <a:extLst>
                    <a:ext uri="{FF2B5EF4-FFF2-40B4-BE49-F238E27FC236}">
                      <a16:creationId xmlns:a16="http://schemas.microsoft.com/office/drawing/2014/main" id="{E1097761-A389-47F5-A42B-094F143DA90F}"/>
                    </a:ext>
                  </a:extLst>
                </p:cNvPr>
                <p:cNvSpPr/>
                <p:nvPr/>
              </p:nvSpPr>
              <p:spPr>
                <a:xfrm>
                  <a:off x="3659232" y="2440054"/>
                  <a:ext cx="2305179" cy="2893248"/>
                </a:xfrm>
                <a:prstGeom prst="roundRect">
                  <a:avLst>
                    <a:gd name="adj" fmla="val 7314"/>
                  </a:avLst>
                </a:prstGeom>
                <a:solidFill>
                  <a:srgbClr val="40A39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72">
                  <a:extLst>
                    <a:ext uri="{FF2B5EF4-FFF2-40B4-BE49-F238E27FC236}">
                      <a16:creationId xmlns:a16="http://schemas.microsoft.com/office/drawing/2014/main" id="{566DF887-C209-4BE1-848A-C1CEBBAB03F1}"/>
                    </a:ext>
                  </a:extLst>
                </p:cNvPr>
                <p:cNvSpPr/>
                <p:nvPr/>
              </p:nvSpPr>
              <p:spPr>
                <a:xfrm>
                  <a:off x="3659232" y="1612305"/>
                  <a:ext cx="2305179" cy="1100775"/>
                </a:xfrm>
                <a:custGeom>
                  <a:avLst/>
                  <a:gdLst>
                    <a:gd name="connsiteX0" fmla="*/ 1460965 w 2305179"/>
                    <a:gd name="connsiteY0" fmla="*/ 4 h 1100775"/>
                    <a:gd name="connsiteX1" fmla="*/ 1504922 w 2305179"/>
                    <a:gd name="connsiteY1" fmla="*/ 166 h 1100775"/>
                    <a:gd name="connsiteX2" fmla="*/ 1647532 w 2305179"/>
                    <a:gd name="connsiteY2" fmla="*/ 142772 h 1100775"/>
                    <a:gd name="connsiteX3" fmla="*/ 1646915 w 2305179"/>
                    <a:gd name="connsiteY3" fmla="*/ 541972 h 1100775"/>
                    <a:gd name="connsiteX4" fmla="*/ 1657515 w 2305179"/>
                    <a:gd name="connsiteY4" fmla="*/ 595284 h 1100775"/>
                    <a:gd name="connsiteX5" fmla="*/ 1789129 w 2305179"/>
                    <a:gd name="connsiteY5" fmla="*/ 682580 h 1100775"/>
                    <a:gd name="connsiteX6" fmla="*/ 1833085 w 2305179"/>
                    <a:gd name="connsiteY6" fmla="*/ 682742 h 1100775"/>
                    <a:gd name="connsiteX7" fmla="*/ 1975689 w 2305179"/>
                    <a:gd name="connsiteY7" fmla="*/ 540129 h 1100775"/>
                    <a:gd name="connsiteX8" fmla="*/ 1975826 w 2305179"/>
                    <a:gd name="connsiteY8" fmla="*/ 444878 h 1100775"/>
                    <a:gd name="connsiteX9" fmla="*/ 1977760 w 2305179"/>
                    <a:gd name="connsiteY9" fmla="*/ 444878 h 1100775"/>
                    <a:gd name="connsiteX10" fmla="*/ 1987382 w 2305179"/>
                    <a:gd name="connsiteY10" fmla="*/ 398168 h 1100775"/>
                    <a:gd name="connsiteX11" fmla="*/ 2118611 w 2305179"/>
                    <a:gd name="connsiteY11" fmla="*/ 310777 h 1100775"/>
                    <a:gd name="connsiteX12" fmla="*/ 2162567 w 2305179"/>
                    <a:gd name="connsiteY12" fmla="*/ 310938 h 1100775"/>
                    <a:gd name="connsiteX13" fmla="*/ 2293813 w 2305179"/>
                    <a:gd name="connsiteY13" fmla="*/ 398225 h 1100775"/>
                    <a:gd name="connsiteX14" fmla="*/ 2303398 w 2305179"/>
                    <a:gd name="connsiteY14" fmla="*/ 444878 h 1100775"/>
                    <a:gd name="connsiteX15" fmla="*/ 2305000 w 2305179"/>
                    <a:gd name="connsiteY15" fmla="*/ 444878 h 1100775"/>
                    <a:gd name="connsiteX16" fmla="*/ 2304989 w 2305179"/>
                    <a:gd name="connsiteY16" fmla="*/ 452620 h 1100775"/>
                    <a:gd name="connsiteX17" fmla="*/ 2305179 w 2305179"/>
                    <a:gd name="connsiteY17" fmla="*/ 453545 h 1100775"/>
                    <a:gd name="connsiteX18" fmla="*/ 2305000 w 2305179"/>
                    <a:gd name="connsiteY18" fmla="*/ 578976 h 1100775"/>
                    <a:gd name="connsiteX19" fmla="*/ 2304809 w 2305179"/>
                    <a:gd name="connsiteY19" fmla="*/ 578976 h 1100775"/>
                    <a:gd name="connsiteX20" fmla="*/ 2304065 w 2305179"/>
                    <a:gd name="connsiteY20" fmla="*/ 1100775 h 1100775"/>
                    <a:gd name="connsiteX21" fmla="*/ 0 w 2305179"/>
                    <a:gd name="connsiteY21" fmla="*/ 1100775 h 1100775"/>
                    <a:gd name="connsiteX22" fmla="*/ 937 w 2305179"/>
                    <a:gd name="connsiteY22" fmla="*/ 444878 h 1100775"/>
                    <a:gd name="connsiteX23" fmla="*/ 1174 w 2305179"/>
                    <a:gd name="connsiteY23" fmla="*/ 444878 h 1100775"/>
                    <a:gd name="connsiteX24" fmla="*/ 1211 w 2305179"/>
                    <a:gd name="connsiteY24" fmla="*/ 419059 h 1100775"/>
                    <a:gd name="connsiteX25" fmla="*/ 143817 w 2305179"/>
                    <a:gd name="connsiteY25" fmla="*/ 276447 h 1100775"/>
                    <a:gd name="connsiteX26" fmla="*/ 187772 w 2305179"/>
                    <a:gd name="connsiteY26" fmla="*/ 276609 h 1100775"/>
                    <a:gd name="connsiteX27" fmla="*/ 330384 w 2305179"/>
                    <a:gd name="connsiteY27" fmla="*/ 419214 h 1100775"/>
                    <a:gd name="connsiteX28" fmla="*/ 330041 w 2305179"/>
                    <a:gd name="connsiteY28" fmla="*/ 549372 h 1100775"/>
                    <a:gd name="connsiteX29" fmla="*/ 340607 w 2305179"/>
                    <a:gd name="connsiteY29" fmla="*/ 602506 h 1100775"/>
                    <a:gd name="connsiteX30" fmla="*/ 472221 w 2305179"/>
                    <a:gd name="connsiteY30" fmla="*/ 689802 h 1100775"/>
                    <a:gd name="connsiteX31" fmla="*/ 516176 w 2305179"/>
                    <a:gd name="connsiteY31" fmla="*/ 689964 h 1100775"/>
                    <a:gd name="connsiteX32" fmla="*/ 658782 w 2305179"/>
                    <a:gd name="connsiteY32" fmla="*/ 547352 h 1100775"/>
                    <a:gd name="connsiteX33" fmla="*/ 658948 w 2305179"/>
                    <a:gd name="connsiteY33" fmla="*/ 444878 h 1100775"/>
                    <a:gd name="connsiteX34" fmla="*/ 659427 w 2305179"/>
                    <a:gd name="connsiteY34" fmla="*/ 444878 h 1100775"/>
                    <a:gd name="connsiteX35" fmla="*/ 659680 w 2305179"/>
                    <a:gd name="connsiteY35" fmla="*/ 288513 h 1100775"/>
                    <a:gd name="connsiteX36" fmla="*/ 802286 w 2305179"/>
                    <a:gd name="connsiteY36" fmla="*/ 145901 h 1100775"/>
                    <a:gd name="connsiteX37" fmla="*/ 846242 w 2305179"/>
                    <a:gd name="connsiteY37" fmla="*/ 146062 h 1100775"/>
                    <a:gd name="connsiteX38" fmla="*/ 988853 w 2305179"/>
                    <a:gd name="connsiteY38" fmla="*/ 288668 h 1100775"/>
                    <a:gd name="connsiteX39" fmla="*/ 988436 w 2305179"/>
                    <a:gd name="connsiteY39" fmla="*/ 667161 h 1100775"/>
                    <a:gd name="connsiteX40" fmla="*/ 999109 w 2305179"/>
                    <a:gd name="connsiteY40" fmla="*/ 720834 h 1100775"/>
                    <a:gd name="connsiteX41" fmla="*/ 1130723 w 2305179"/>
                    <a:gd name="connsiteY41" fmla="*/ 808129 h 1100775"/>
                    <a:gd name="connsiteX42" fmla="*/ 1174679 w 2305179"/>
                    <a:gd name="connsiteY42" fmla="*/ 808291 h 1100775"/>
                    <a:gd name="connsiteX43" fmla="*/ 1317284 w 2305179"/>
                    <a:gd name="connsiteY43" fmla="*/ 665679 h 1100775"/>
                    <a:gd name="connsiteX44" fmla="*/ 1317608 w 2305179"/>
                    <a:gd name="connsiteY44" fmla="*/ 444878 h 1100775"/>
                    <a:gd name="connsiteX45" fmla="*/ 1317986 w 2305179"/>
                    <a:gd name="connsiteY45" fmla="*/ 444878 h 1100775"/>
                    <a:gd name="connsiteX46" fmla="*/ 1318432 w 2305179"/>
                    <a:gd name="connsiteY46" fmla="*/ 140001 h 1100775"/>
                    <a:gd name="connsiteX47" fmla="*/ 1460965 w 2305179"/>
                    <a:gd name="connsiteY47" fmla="*/ 4 h 110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305179" h="1100775">
                      <a:moveTo>
                        <a:pt x="1460965" y="4"/>
                      </a:moveTo>
                      <a:lnTo>
                        <a:pt x="1504922" y="166"/>
                      </a:lnTo>
                      <a:cubicBezTo>
                        <a:pt x="1583150" y="486"/>
                        <a:pt x="1647076" y="64259"/>
                        <a:pt x="1647532" y="142772"/>
                      </a:cubicBezTo>
                      <a:lnTo>
                        <a:pt x="1646915" y="541972"/>
                      </a:lnTo>
                      <a:lnTo>
                        <a:pt x="1657515" y="595284"/>
                      </a:lnTo>
                      <a:cubicBezTo>
                        <a:pt x="1678996" y="646434"/>
                        <a:pt x="1729662" y="682711"/>
                        <a:pt x="1789129" y="682580"/>
                      </a:cubicBezTo>
                      <a:lnTo>
                        <a:pt x="1833085" y="682742"/>
                      </a:lnTo>
                      <a:cubicBezTo>
                        <a:pt x="1912091" y="683345"/>
                        <a:pt x="1975865" y="619420"/>
                        <a:pt x="1975689" y="540129"/>
                      </a:cubicBezTo>
                      <a:lnTo>
                        <a:pt x="1975826" y="444878"/>
                      </a:lnTo>
                      <a:lnTo>
                        <a:pt x="1977760" y="444878"/>
                      </a:lnTo>
                      <a:lnTo>
                        <a:pt x="1987382" y="398168"/>
                      </a:lnTo>
                      <a:cubicBezTo>
                        <a:pt x="2009134" y="347164"/>
                        <a:pt x="2059727" y="311121"/>
                        <a:pt x="2118611" y="310777"/>
                      </a:cubicBezTo>
                      <a:lnTo>
                        <a:pt x="2162567" y="310938"/>
                      </a:lnTo>
                      <a:cubicBezTo>
                        <a:pt x="2221822" y="311391"/>
                        <a:pt x="2272156" y="347217"/>
                        <a:pt x="2293813" y="398225"/>
                      </a:cubicBezTo>
                      <a:lnTo>
                        <a:pt x="2303398" y="444878"/>
                      </a:lnTo>
                      <a:lnTo>
                        <a:pt x="2305000" y="444878"/>
                      </a:lnTo>
                      <a:lnTo>
                        <a:pt x="2304989" y="452620"/>
                      </a:lnTo>
                      <a:lnTo>
                        <a:pt x="2305179" y="453545"/>
                      </a:lnTo>
                      <a:lnTo>
                        <a:pt x="2305000" y="578976"/>
                      </a:lnTo>
                      <a:lnTo>
                        <a:pt x="2304809" y="578976"/>
                      </a:lnTo>
                      <a:lnTo>
                        <a:pt x="2304065" y="1100775"/>
                      </a:lnTo>
                      <a:lnTo>
                        <a:pt x="0" y="1100775"/>
                      </a:lnTo>
                      <a:lnTo>
                        <a:pt x="937" y="444878"/>
                      </a:lnTo>
                      <a:lnTo>
                        <a:pt x="1174" y="444878"/>
                      </a:lnTo>
                      <a:lnTo>
                        <a:pt x="1211" y="419059"/>
                      </a:lnTo>
                      <a:cubicBezTo>
                        <a:pt x="1530" y="340829"/>
                        <a:pt x="65303" y="276904"/>
                        <a:pt x="143817" y="276447"/>
                      </a:cubicBezTo>
                      <a:lnTo>
                        <a:pt x="187772" y="276609"/>
                      </a:lnTo>
                      <a:cubicBezTo>
                        <a:pt x="266779" y="277212"/>
                        <a:pt x="329927" y="340702"/>
                        <a:pt x="330384" y="419214"/>
                      </a:cubicBezTo>
                      <a:lnTo>
                        <a:pt x="330041" y="549372"/>
                      </a:lnTo>
                      <a:lnTo>
                        <a:pt x="340607" y="602506"/>
                      </a:lnTo>
                      <a:cubicBezTo>
                        <a:pt x="362088" y="653656"/>
                        <a:pt x="412753" y="689933"/>
                        <a:pt x="472221" y="689802"/>
                      </a:cubicBezTo>
                      <a:lnTo>
                        <a:pt x="516176" y="689964"/>
                      </a:lnTo>
                      <a:cubicBezTo>
                        <a:pt x="594406" y="690283"/>
                        <a:pt x="658956" y="626642"/>
                        <a:pt x="658782" y="547352"/>
                      </a:cubicBezTo>
                      <a:lnTo>
                        <a:pt x="658948" y="444878"/>
                      </a:lnTo>
                      <a:lnTo>
                        <a:pt x="659427" y="444878"/>
                      </a:lnTo>
                      <a:lnTo>
                        <a:pt x="659680" y="288513"/>
                      </a:lnTo>
                      <a:cubicBezTo>
                        <a:pt x="660000" y="210283"/>
                        <a:pt x="723773" y="146358"/>
                        <a:pt x="802286" y="145901"/>
                      </a:cubicBezTo>
                      <a:lnTo>
                        <a:pt x="846242" y="146062"/>
                      </a:lnTo>
                      <a:cubicBezTo>
                        <a:pt x="924471" y="146382"/>
                        <a:pt x="988396" y="210155"/>
                        <a:pt x="988853" y="288668"/>
                      </a:cubicBezTo>
                      <a:lnTo>
                        <a:pt x="988436" y="667161"/>
                      </a:lnTo>
                      <a:lnTo>
                        <a:pt x="999109" y="720834"/>
                      </a:lnTo>
                      <a:cubicBezTo>
                        <a:pt x="1020590" y="771983"/>
                        <a:pt x="1071256" y="808260"/>
                        <a:pt x="1130723" y="808129"/>
                      </a:cubicBezTo>
                      <a:lnTo>
                        <a:pt x="1174679" y="808291"/>
                      </a:lnTo>
                      <a:cubicBezTo>
                        <a:pt x="1252908" y="808611"/>
                        <a:pt x="1317459" y="744969"/>
                        <a:pt x="1317284" y="665679"/>
                      </a:cubicBezTo>
                      <a:lnTo>
                        <a:pt x="1317608" y="444878"/>
                      </a:lnTo>
                      <a:lnTo>
                        <a:pt x="1317986" y="444878"/>
                      </a:lnTo>
                      <a:lnTo>
                        <a:pt x="1318432" y="140001"/>
                      </a:lnTo>
                      <a:cubicBezTo>
                        <a:pt x="1318186" y="63326"/>
                        <a:pt x="1381959" y="-599"/>
                        <a:pt x="1460965" y="4"/>
                      </a:cubicBezTo>
                      <a:close/>
                    </a:path>
                  </a:pathLst>
                </a:custGeom>
                <a:solidFill>
                  <a:srgbClr val="40A39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101">
                  <a:extLst>
                    <a:ext uri="{FF2B5EF4-FFF2-40B4-BE49-F238E27FC236}">
                      <a16:creationId xmlns:a16="http://schemas.microsoft.com/office/drawing/2014/main" id="{24C978A8-74AA-497E-9920-F020D57185DB}"/>
                    </a:ext>
                  </a:extLst>
                </p:cNvPr>
                <p:cNvSpPr/>
                <p:nvPr/>
              </p:nvSpPr>
              <p:spPr>
                <a:xfrm>
                  <a:off x="3659232" y="5018827"/>
                  <a:ext cx="2305179" cy="1272817"/>
                </a:xfrm>
                <a:custGeom>
                  <a:avLst/>
                  <a:gdLst>
                    <a:gd name="connsiteX0" fmla="*/ 1324 w 2305179"/>
                    <a:gd name="connsiteY0" fmla="*/ 0 h 1272817"/>
                    <a:gd name="connsiteX1" fmla="*/ 2305179 w 2305179"/>
                    <a:gd name="connsiteY1" fmla="*/ 0 h 1272817"/>
                    <a:gd name="connsiteX2" fmla="*/ 2304386 w 2305179"/>
                    <a:gd name="connsiteY2" fmla="*/ 555666 h 1272817"/>
                    <a:gd name="connsiteX3" fmla="*/ 2304039 w 2305179"/>
                    <a:gd name="connsiteY3" fmla="*/ 555666 h 1272817"/>
                    <a:gd name="connsiteX4" fmla="*/ 2303759 w 2305179"/>
                    <a:gd name="connsiteY4" fmla="*/ 752227 h 1272817"/>
                    <a:gd name="connsiteX5" fmla="*/ 2161166 w 2305179"/>
                    <a:gd name="connsiteY5" fmla="*/ 894839 h 1272817"/>
                    <a:gd name="connsiteX6" fmla="*/ 2117214 w 2305179"/>
                    <a:gd name="connsiteY6" fmla="*/ 894676 h 1272817"/>
                    <a:gd name="connsiteX7" fmla="*/ 1974616 w 2305179"/>
                    <a:gd name="connsiteY7" fmla="*/ 752071 h 1272817"/>
                    <a:gd name="connsiteX8" fmla="*/ 1975210 w 2305179"/>
                    <a:gd name="connsiteY8" fmla="*/ 467248 h 1272817"/>
                    <a:gd name="connsiteX9" fmla="*/ 1964715 w 2305179"/>
                    <a:gd name="connsiteY9" fmla="*/ 414460 h 1272817"/>
                    <a:gd name="connsiteX10" fmla="*/ 1833112 w 2305179"/>
                    <a:gd name="connsiteY10" fmla="*/ 327163 h 1272817"/>
                    <a:gd name="connsiteX11" fmla="*/ 1789161 w 2305179"/>
                    <a:gd name="connsiteY11" fmla="*/ 327002 h 1272817"/>
                    <a:gd name="connsiteX12" fmla="*/ 1646569 w 2305179"/>
                    <a:gd name="connsiteY12" fmla="*/ 469615 h 1272817"/>
                    <a:gd name="connsiteX13" fmla="*/ 1646433 w 2305179"/>
                    <a:gd name="connsiteY13" fmla="*/ 555666 h 1272817"/>
                    <a:gd name="connsiteX14" fmla="*/ 1645732 w 2305179"/>
                    <a:gd name="connsiteY14" fmla="*/ 555666 h 1272817"/>
                    <a:gd name="connsiteX15" fmla="*/ 1645056 w 2305179"/>
                    <a:gd name="connsiteY15" fmla="*/ 983738 h 1272817"/>
                    <a:gd name="connsiteX16" fmla="*/ 1502464 w 2305179"/>
                    <a:gd name="connsiteY16" fmla="*/ 1126350 h 1272817"/>
                    <a:gd name="connsiteX17" fmla="*/ 1458512 w 2305179"/>
                    <a:gd name="connsiteY17" fmla="*/ 1126188 h 1272817"/>
                    <a:gd name="connsiteX18" fmla="*/ 1315912 w 2305179"/>
                    <a:gd name="connsiteY18" fmla="*/ 983583 h 1272817"/>
                    <a:gd name="connsiteX19" fmla="*/ 1316435 w 2305179"/>
                    <a:gd name="connsiteY19" fmla="*/ 774263 h 1272817"/>
                    <a:gd name="connsiteX20" fmla="*/ 1173837 w 2305179"/>
                    <a:gd name="connsiteY20" fmla="*/ 631658 h 1272817"/>
                    <a:gd name="connsiteX21" fmla="*/ 1129885 w 2305179"/>
                    <a:gd name="connsiteY21" fmla="*/ 631496 h 1272817"/>
                    <a:gd name="connsiteX22" fmla="*/ 987292 w 2305179"/>
                    <a:gd name="connsiteY22" fmla="*/ 774108 h 1272817"/>
                    <a:gd name="connsiteX23" fmla="*/ 986135 w 2305179"/>
                    <a:gd name="connsiteY23" fmla="*/ 1130205 h 1272817"/>
                    <a:gd name="connsiteX24" fmla="*/ 843543 w 2305179"/>
                    <a:gd name="connsiteY24" fmla="*/ 1272817 h 1272817"/>
                    <a:gd name="connsiteX25" fmla="*/ 799591 w 2305179"/>
                    <a:gd name="connsiteY25" fmla="*/ 1272655 h 1272817"/>
                    <a:gd name="connsiteX26" fmla="*/ 656992 w 2305179"/>
                    <a:gd name="connsiteY26" fmla="*/ 1130049 h 1272817"/>
                    <a:gd name="connsiteX27" fmla="*/ 657972 w 2305179"/>
                    <a:gd name="connsiteY27" fmla="*/ 555666 h 1272817"/>
                    <a:gd name="connsiteX28" fmla="*/ 649637 w 2305179"/>
                    <a:gd name="connsiteY28" fmla="*/ 555666 h 1272817"/>
                    <a:gd name="connsiteX29" fmla="*/ 647656 w 2305179"/>
                    <a:gd name="connsiteY29" fmla="*/ 545704 h 1272817"/>
                    <a:gd name="connsiteX30" fmla="*/ 516054 w 2305179"/>
                    <a:gd name="connsiteY30" fmla="*/ 458408 h 1272817"/>
                    <a:gd name="connsiteX31" fmla="*/ 472102 w 2305179"/>
                    <a:gd name="connsiteY31" fmla="*/ 458246 h 1272817"/>
                    <a:gd name="connsiteX32" fmla="*/ 340716 w 2305179"/>
                    <a:gd name="connsiteY32" fmla="*/ 545080 h 1272817"/>
                    <a:gd name="connsiteX33" fmla="*/ 338590 w 2305179"/>
                    <a:gd name="connsiteY33" fmla="*/ 555666 h 1272817"/>
                    <a:gd name="connsiteX34" fmla="*/ 329510 w 2305179"/>
                    <a:gd name="connsiteY34" fmla="*/ 600859 h 1272817"/>
                    <a:gd name="connsiteX35" fmla="*/ 329454 w 2305179"/>
                    <a:gd name="connsiteY35" fmla="*/ 651362 h 1272817"/>
                    <a:gd name="connsiteX36" fmla="*/ 329181 w 2305179"/>
                    <a:gd name="connsiteY36" fmla="*/ 651362 h 1272817"/>
                    <a:gd name="connsiteX37" fmla="*/ 329143 w 2305179"/>
                    <a:gd name="connsiteY37" fmla="*/ 685360 h 1272817"/>
                    <a:gd name="connsiteX38" fmla="*/ 186551 w 2305179"/>
                    <a:gd name="connsiteY38" fmla="*/ 827971 h 1272817"/>
                    <a:gd name="connsiteX39" fmla="*/ 142600 w 2305179"/>
                    <a:gd name="connsiteY39" fmla="*/ 827809 h 1272817"/>
                    <a:gd name="connsiteX40" fmla="*/ 0 w 2305179"/>
                    <a:gd name="connsiteY40" fmla="*/ 685204 h 1272817"/>
                    <a:gd name="connsiteX41" fmla="*/ 396 w 2305179"/>
                    <a:gd name="connsiteY41" fmla="*/ 408527 h 1272817"/>
                    <a:gd name="connsiteX42" fmla="*/ 742 w 2305179"/>
                    <a:gd name="connsiteY42" fmla="*/ 408527 h 127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305179" h="1272817">
                      <a:moveTo>
                        <a:pt x="1324" y="0"/>
                      </a:moveTo>
                      <a:lnTo>
                        <a:pt x="2305179" y="0"/>
                      </a:lnTo>
                      <a:lnTo>
                        <a:pt x="2304386" y="555666"/>
                      </a:lnTo>
                      <a:lnTo>
                        <a:pt x="2304039" y="555666"/>
                      </a:lnTo>
                      <a:lnTo>
                        <a:pt x="2303759" y="752227"/>
                      </a:lnTo>
                      <a:cubicBezTo>
                        <a:pt x="2303440" y="830457"/>
                        <a:pt x="2239672" y="894381"/>
                        <a:pt x="2161166" y="894839"/>
                      </a:cubicBezTo>
                      <a:lnTo>
                        <a:pt x="2117214" y="894676"/>
                      </a:lnTo>
                      <a:cubicBezTo>
                        <a:pt x="2038992" y="894357"/>
                        <a:pt x="1975073" y="830584"/>
                        <a:pt x="1974616" y="752071"/>
                      </a:cubicBezTo>
                      <a:lnTo>
                        <a:pt x="1975210" y="467248"/>
                      </a:lnTo>
                      <a:lnTo>
                        <a:pt x="1964715" y="414460"/>
                      </a:lnTo>
                      <a:cubicBezTo>
                        <a:pt x="1943236" y="363310"/>
                        <a:pt x="1892574" y="327033"/>
                        <a:pt x="1833112" y="327163"/>
                      </a:cubicBezTo>
                      <a:lnTo>
                        <a:pt x="1789161" y="327002"/>
                      </a:lnTo>
                      <a:cubicBezTo>
                        <a:pt x="1710939" y="326682"/>
                        <a:pt x="1646393" y="390324"/>
                        <a:pt x="1646569" y="469615"/>
                      </a:cubicBezTo>
                      <a:lnTo>
                        <a:pt x="1646433" y="555666"/>
                      </a:lnTo>
                      <a:lnTo>
                        <a:pt x="1645732" y="555666"/>
                      </a:lnTo>
                      <a:lnTo>
                        <a:pt x="1645056" y="983738"/>
                      </a:lnTo>
                      <a:cubicBezTo>
                        <a:pt x="1644736" y="1061968"/>
                        <a:pt x="1580969" y="1125893"/>
                        <a:pt x="1502464" y="1126350"/>
                      </a:cubicBezTo>
                      <a:lnTo>
                        <a:pt x="1458512" y="1126188"/>
                      </a:lnTo>
                      <a:cubicBezTo>
                        <a:pt x="1380289" y="1125869"/>
                        <a:pt x="1316371" y="1062095"/>
                        <a:pt x="1315912" y="983583"/>
                      </a:cubicBezTo>
                      <a:lnTo>
                        <a:pt x="1316435" y="774263"/>
                      </a:lnTo>
                      <a:cubicBezTo>
                        <a:pt x="1316755" y="696034"/>
                        <a:pt x="1253119" y="631484"/>
                        <a:pt x="1173837" y="631658"/>
                      </a:cubicBezTo>
                      <a:lnTo>
                        <a:pt x="1129885" y="631496"/>
                      </a:lnTo>
                      <a:cubicBezTo>
                        <a:pt x="1051662" y="631176"/>
                        <a:pt x="987118" y="694818"/>
                        <a:pt x="987292" y="774108"/>
                      </a:cubicBezTo>
                      <a:lnTo>
                        <a:pt x="986135" y="1130205"/>
                      </a:lnTo>
                      <a:cubicBezTo>
                        <a:pt x="985532" y="1209212"/>
                        <a:pt x="922048" y="1272359"/>
                        <a:pt x="843543" y="1272817"/>
                      </a:cubicBezTo>
                      <a:lnTo>
                        <a:pt x="799591" y="1272655"/>
                      </a:lnTo>
                      <a:cubicBezTo>
                        <a:pt x="721368" y="1272336"/>
                        <a:pt x="657450" y="1208563"/>
                        <a:pt x="656992" y="1130049"/>
                      </a:cubicBezTo>
                      <a:lnTo>
                        <a:pt x="657972" y="555666"/>
                      </a:lnTo>
                      <a:lnTo>
                        <a:pt x="649637" y="555666"/>
                      </a:lnTo>
                      <a:lnTo>
                        <a:pt x="647656" y="545704"/>
                      </a:lnTo>
                      <a:cubicBezTo>
                        <a:pt x="626177" y="494554"/>
                        <a:pt x="575516" y="458278"/>
                        <a:pt x="516054" y="458408"/>
                      </a:cubicBezTo>
                      <a:lnTo>
                        <a:pt x="472102" y="458246"/>
                      </a:lnTo>
                      <a:cubicBezTo>
                        <a:pt x="413436" y="458007"/>
                        <a:pt x="362463" y="493746"/>
                        <a:pt x="340716" y="545080"/>
                      </a:cubicBezTo>
                      <a:lnTo>
                        <a:pt x="338590" y="555666"/>
                      </a:lnTo>
                      <a:lnTo>
                        <a:pt x="329510" y="600859"/>
                      </a:lnTo>
                      <a:lnTo>
                        <a:pt x="329454" y="651362"/>
                      </a:lnTo>
                      <a:lnTo>
                        <a:pt x="329181" y="651362"/>
                      </a:lnTo>
                      <a:lnTo>
                        <a:pt x="329143" y="685360"/>
                      </a:lnTo>
                      <a:cubicBezTo>
                        <a:pt x="328824" y="763589"/>
                        <a:pt x="265057" y="827514"/>
                        <a:pt x="186551" y="827971"/>
                      </a:cubicBezTo>
                      <a:lnTo>
                        <a:pt x="142600" y="827809"/>
                      </a:lnTo>
                      <a:cubicBezTo>
                        <a:pt x="64376" y="827490"/>
                        <a:pt x="458" y="763716"/>
                        <a:pt x="0" y="685204"/>
                      </a:cubicBezTo>
                      <a:lnTo>
                        <a:pt x="396" y="408527"/>
                      </a:lnTo>
                      <a:lnTo>
                        <a:pt x="742" y="408527"/>
                      </a:lnTo>
                      <a:close/>
                    </a:path>
                  </a:pathLst>
                </a:custGeom>
                <a:solidFill>
                  <a:srgbClr val="40A39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" name="Freeform: Shape 269">
                <a:extLst>
                  <a:ext uri="{FF2B5EF4-FFF2-40B4-BE49-F238E27FC236}">
                    <a16:creationId xmlns:a16="http://schemas.microsoft.com/office/drawing/2014/main" id="{E76A8EA4-8B62-4C4E-91FA-581BB41698AC}"/>
                  </a:ext>
                </a:extLst>
              </p:cNvPr>
              <p:cNvSpPr/>
              <p:nvPr/>
            </p:nvSpPr>
            <p:spPr>
              <a:xfrm>
                <a:off x="4057563" y="2854973"/>
                <a:ext cx="1509842" cy="1307946"/>
              </a:xfrm>
              <a:custGeom>
                <a:avLst/>
                <a:gdLst>
                  <a:gd name="connsiteX0" fmla="*/ 806977 w 1638300"/>
                  <a:gd name="connsiteY0" fmla="*/ 100984 h 1419225"/>
                  <a:gd name="connsiteX1" fmla="*/ 329775 w 1638300"/>
                  <a:gd name="connsiteY1" fmla="*/ 8591 h 1419225"/>
                  <a:gd name="connsiteX2" fmla="*/ 167850 w 1638300"/>
                  <a:gd name="connsiteY2" fmla="*/ 733444 h 1419225"/>
                  <a:gd name="connsiteX3" fmla="*/ 29737 w 1638300"/>
                  <a:gd name="connsiteY3" fmla="*/ 955376 h 1419225"/>
                  <a:gd name="connsiteX4" fmla="*/ 204045 w 1638300"/>
                  <a:gd name="connsiteY4" fmla="*/ 1394479 h 1419225"/>
                  <a:gd name="connsiteX5" fmla="*/ 463125 w 1638300"/>
                  <a:gd name="connsiteY5" fmla="*/ 1370666 h 1419225"/>
                  <a:gd name="connsiteX6" fmla="*/ 444075 w 1638300"/>
                  <a:gd name="connsiteY6" fmla="*/ 1248746 h 1419225"/>
                  <a:gd name="connsiteX7" fmla="*/ 855555 w 1638300"/>
                  <a:gd name="connsiteY7" fmla="*/ 1112539 h 1419225"/>
                  <a:gd name="connsiteX8" fmla="*/ 1583265 w 1638300"/>
                  <a:gd name="connsiteY8" fmla="*/ 908704 h 1419225"/>
                  <a:gd name="connsiteX9" fmla="*/ 806977 w 1638300"/>
                  <a:gd name="connsiteY9" fmla="*/ 10098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300" h="1419225">
                    <a:moveTo>
                      <a:pt x="806977" y="100984"/>
                    </a:moveTo>
                    <a:cubicBezTo>
                      <a:pt x="571710" y="178136"/>
                      <a:pt x="529800" y="-45701"/>
                      <a:pt x="329775" y="8591"/>
                    </a:cubicBezTo>
                    <a:cubicBezTo>
                      <a:pt x="210" y="97174"/>
                      <a:pt x="251670" y="532466"/>
                      <a:pt x="167850" y="733444"/>
                    </a:cubicBezTo>
                    <a:cubicBezTo>
                      <a:pt x="143085" y="793451"/>
                      <a:pt x="56407" y="895369"/>
                      <a:pt x="29737" y="955376"/>
                    </a:cubicBezTo>
                    <a:cubicBezTo>
                      <a:pt x="-14078" y="1054436"/>
                      <a:pt x="-44558" y="1291609"/>
                      <a:pt x="204045" y="1394479"/>
                    </a:cubicBezTo>
                    <a:cubicBezTo>
                      <a:pt x="335490" y="1448771"/>
                      <a:pt x="465982" y="1435436"/>
                      <a:pt x="463125" y="1370666"/>
                    </a:cubicBezTo>
                    <a:cubicBezTo>
                      <a:pt x="461220" y="1335424"/>
                      <a:pt x="400260" y="1303039"/>
                      <a:pt x="444075" y="1248746"/>
                    </a:cubicBezTo>
                    <a:cubicBezTo>
                      <a:pt x="525990" y="1145876"/>
                      <a:pt x="724110" y="1123016"/>
                      <a:pt x="855555" y="1112539"/>
                    </a:cubicBezTo>
                    <a:cubicBezTo>
                      <a:pt x="1019385" y="1099204"/>
                      <a:pt x="1436580" y="1208741"/>
                      <a:pt x="1583265" y="908704"/>
                    </a:cubicBezTo>
                    <a:cubicBezTo>
                      <a:pt x="1778527" y="508654"/>
                      <a:pt x="1497540" y="-127616"/>
                      <a:pt x="806977" y="10098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5" descr="e7d195523061f1c03a90ee8e42cb24248e56383cd534985688F9F494128731F165EE95AB4B0C0A38076AAEA07667B1565C446FC45FF01DFB0E885BCDBDF3A284F3DB14DA61DD97F0BAB2E6C668FB4931CCA1232F21BFBFC313A07361FD898148F7983B19BBE0B177552E6EA63531218BDFB6796DB1961CF48B79AE10CEB062DBE2FA614517C12DC6BF875F79AFB08DDB">
              <a:extLst>
                <a:ext uri="{FF2B5EF4-FFF2-40B4-BE49-F238E27FC236}">
                  <a16:creationId xmlns:a16="http://schemas.microsoft.com/office/drawing/2014/main" id="{8AAD5F4C-869B-4CBC-BDE5-D205F8239198}"/>
                </a:ext>
              </a:extLst>
            </p:cNvPr>
            <p:cNvSpPr txBox="1"/>
            <p:nvPr/>
          </p:nvSpPr>
          <p:spPr>
            <a:xfrm>
              <a:off x="3561074" y="4389152"/>
              <a:ext cx="2544449" cy="69306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4400">
                  <a:effectLst>
                    <a:outerShdw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>
                    <a:outerShdw dist="63500" dir="2700000" algn="tl" rotWithShape="0">
                      <a:srgbClr val="4472C4">
                        <a:alpha val="40000"/>
                      </a:srgbClr>
                    </a:outerShdw>
                  </a:effectLst>
                  <a:uLnTx/>
                  <a:uFillTx/>
                  <a:latin typeface="华文琥珀" panose="02010800040101010101" charset="-122"/>
                  <a:ea typeface="华文琥珀" panose="02010800040101010101" charset="-122"/>
                  <a:cs typeface="+mj-cs"/>
                </a:rPr>
                <a:t>竞赛</a:t>
              </a:r>
              <a:endPara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472C4">
                      <a:alpha val="40000"/>
                    </a:srgbClr>
                  </a:outerShdw>
                </a:effectLst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>
                    <a:outerShdw dist="63500" dir="2700000" algn="tl" rotWithShape="0">
                      <a:srgbClr val="4472C4">
                        <a:alpha val="40000"/>
                      </a:srgbClr>
                    </a:outerShdw>
                  </a:effectLst>
                  <a:uLnTx/>
                  <a:uFillTx/>
                  <a:latin typeface="华文琥珀" panose="02010800040101010101" charset="-122"/>
                  <a:ea typeface="华文琥珀" panose="02010800040101010101" charset="-122"/>
                  <a:cs typeface="+mj-cs"/>
                </a:rPr>
                <a:t>科研组</a:t>
              </a:r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1393E96B-0705-4E29-B8D8-29100F5D7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010994" y="2813051"/>
              <a:ext cx="1542526" cy="15215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59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93641B-300D-4C05-A3B0-9B465F15EB96}"/>
              </a:ext>
            </a:extLst>
          </p:cNvPr>
          <p:cNvGrpSpPr/>
          <p:nvPr/>
        </p:nvGrpSpPr>
        <p:grpSpPr>
          <a:xfrm>
            <a:off x="2579032" y="2240880"/>
            <a:ext cx="7118709" cy="2849686"/>
            <a:chOff x="2579032" y="2240880"/>
            <a:chExt cx="7118709" cy="284968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18D9B3D-8286-407F-A864-DB4CC74793CA}"/>
                </a:ext>
              </a:extLst>
            </p:cNvPr>
            <p:cNvSpPr/>
            <p:nvPr/>
          </p:nvSpPr>
          <p:spPr>
            <a:xfrm>
              <a:off x="2579032" y="2334931"/>
              <a:ext cx="7033935" cy="2661584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solidFill>
              <a:srgbClr val="2DB7B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AE6D1B2-8081-4905-A52F-78BB9F9FD8C7}"/>
                </a:ext>
              </a:extLst>
            </p:cNvPr>
            <p:cNvSpPr/>
            <p:nvPr/>
          </p:nvSpPr>
          <p:spPr>
            <a:xfrm>
              <a:off x="2743909" y="2300611"/>
              <a:ext cx="6953832" cy="2730223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B3325D7-EBCD-40B7-91EF-F19136B7A305}"/>
                </a:ext>
              </a:extLst>
            </p:cNvPr>
            <p:cNvSpPr/>
            <p:nvPr/>
          </p:nvSpPr>
          <p:spPr>
            <a:xfrm>
              <a:off x="8862725" y="2300611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BCF3471-5923-47E0-8826-979B7EB359D4}"/>
                </a:ext>
              </a:extLst>
            </p:cNvPr>
            <p:cNvSpPr/>
            <p:nvPr/>
          </p:nvSpPr>
          <p:spPr>
            <a:xfrm>
              <a:off x="9340188" y="2635658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F3696D1-A812-4D3F-AAA5-5F662B5BA678}"/>
                </a:ext>
              </a:extLst>
            </p:cNvPr>
            <p:cNvSpPr/>
            <p:nvPr/>
          </p:nvSpPr>
          <p:spPr>
            <a:xfrm>
              <a:off x="4349379" y="4902464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D3C5933-CC47-4689-9546-93BF6037C8FA}"/>
                </a:ext>
              </a:extLst>
            </p:cNvPr>
            <p:cNvSpPr/>
            <p:nvPr/>
          </p:nvSpPr>
          <p:spPr>
            <a:xfrm>
              <a:off x="4387709" y="2240880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C65ADFA-B281-498A-9A91-157E5EB155EB}"/>
              </a:ext>
            </a:extLst>
          </p:cNvPr>
          <p:cNvSpPr txBox="1"/>
          <p:nvPr/>
        </p:nvSpPr>
        <p:spPr>
          <a:xfrm>
            <a:off x="3630243" y="3089692"/>
            <a:ext cx="514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54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63EC34-CE95-4D83-9C4C-2E04E5C61E0C}"/>
              </a:ext>
            </a:extLst>
          </p:cNvPr>
          <p:cNvSpPr txBox="1"/>
          <p:nvPr/>
        </p:nvSpPr>
        <p:spPr>
          <a:xfrm>
            <a:off x="5226364" y="604254"/>
            <a:ext cx="12062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4</a:t>
            </a:r>
            <a:endParaRPr lang="zh-CN" altLang="en-US" sz="16600" b="1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86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CC0B07-3F3C-418E-8630-68C3FE1D1D86}"/>
              </a:ext>
            </a:extLst>
          </p:cNvPr>
          <p:cNvCxnSpPr>
            <a:cxnSpLocks/>
          </p:cNvCxnSpPr>
          <p:nvPr/>
        </p:nvCxnSpPr>
        <p:spPr>
          <a:xfrm>
            <a:off x="1851243" y="222350"/>
            <a:ext cx="32639" cy="52557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DCB9CE9-D869-498C-80D0-029732430826}"/>
              </a:ext>
            </a:extLst>
          </p:cNvPr>
          <p:cNvCxnSpPr>
            <a:cxnSpLocks/>
          </p:cNvCxnSpPr>
          <p:nvPr/>
        </p:nvCxnSpPr>
        <p:spPr>
          <a:xfrm>
            <a:off x="4674527" y="215035"/>
            <a:ext cx="0" cy="5115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6CDEAC-5E48-409B-8CC4-AF57C0B221AF}"/>
              </a:ext>
            </a:extLst>
          </p:cNvPr>
          <p:cNvCxnSpPr>
            <a:cxnSpLocks/>
          </p:cNvCxnSpPr>
          <p:nvPr/>
        </p:nvCxnSpPr>
        <p:spPr>
          <a:xfrm>
            <a:off x="7554897" y="225470"/>
            <a:ext cx="0" cy="4674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5172E7F-4B5F-4C63-8BD5-9CDAAA2B8CE0}"/>
              </a:ext>
            </a:extLst>
          </p:cNvPr>
          <p:cNvCxnSpPr>
            <a:cxnSpLocks/>
          </p:cNvCxnSpPr>
          <p:nvPr/>
        </p:nvCxnSpPr>
        <p:spPr>
          <a:xfrm>
            <a:off x="10347173" y="219722"/>
            <a:ext cx="0" cy="3209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FA680A2-862E-4722-ADDD-4377C58F0759}"/>
              </a:ext>
            </a:extLst>
          </p:cNvPr>
          <p:cNvSpPr/>
          <p:nvPr/>
        </p:nvSpPr>
        <p:spPr>
          <a:xfrm>
            <a:off x="596466" y="2355033"/>
            <a:ext cx="2586548" cy="3229022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12E3CD-8574-42D3-ADD4-137E926360F3}"/>
              </a:ext>
            </a:extLst>
          </p:cNvPr>
          <p:cNvSpPr/>
          <p:nvPr/>
        </p:nvSpPr>
        <p:spPr>
          <a:xfrm>
            <a:off x="3419565" y="2790039"/>
            <a:ext cx="2586548" cy="3229022"/>
          </a:xfrm>
          <a:prstGeom prst="rect">
            <a:avLst/>
          </a:prstGeom>
          <a:solidFill>
            <a:srgbClr val="EBFDF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5DD813-3529-410B-B847-40CEAE61860A}"/>
              </a:ext>
            </a:extLst>
          </p:cNvPr>
          <p:cNvSpPr/>
          <p:nvPr/>
        </p:nvSpPr>
        <p:spPr>
          <a:xfrm>
            <a:off x="9069833" y="1138796"/>
            <a:ext cx="2586548" cy="3229022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3C42E-3AF3-4F62-A352-485F900B6E55}"/>
              </a:ext>
            </a:extLst>
          </p:cNvPr>
          <p:cNvSpPr/>
          <p:nvPr/>
        </p:nvSpPr>
        <p:spPr>
          <a:xfrm>
            <a:off x="6264490" y="1959745"/>
            <a:ext cx="2586548" cy="3229022"/>
          </a:xfrm>
          <a:prstGeom prst="rect">
            <a:avLst/>
          </a:prstGeom>
          <a:solidFill>
            <a:srgbClr val="EBFDF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E9BE5E-C1E9-4404-A9A1-4B7C999AD5EC}"/>
              </a:ext>
            </a:extLst>
          </p:cNvPr>
          <p:cNvSpPr txBox="1"/>
          <p:nvPr/>
        </p:nvSpPr>
        <p:spPr>
          <a:xfrm>
            <a:off x="871095" y="2490229"/>
            <a:ext cx="2069464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35AB1D-DA69-415F-B4A5-9A63BB253980}"/>
              </a:ext>
            </a:extLst>
          </p:cNvPr>
          <p:cNvSpPr txBox="1"/>
          <p:nvPr/>
        </p:nvSpPr>
        <p:spPr>
          <a:xfrm>
            <a:off x="9331604" y="1264174"/>
            <a:ext cx="2136435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62FDBB6-A80D-463C-837A-C83D945AEEBD}"/>
              </a:ext>
            </a:extLst>
          </p:cNvPr>
          <p:cNvSpPr txBox="1"/>
          <p:nvPr/>
        </p:nvSpPr>
        <p:spPr>
          <a:xfrm>
            <a:off x="3685778" y="2925235"/>
            <a:ext cx="2109798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C00E0-758D-44E4-94A6-18BE332E7BCE}"/>
              </a:ext>
            </a:extLst>
          </p:cNvPr>
          <p:cNvSpPr txBox="1"/>
          <p:nvPr/>
        </p:nvSpPr>
        <p:spPr>
          <a:xfrm>
            <a:off x="6539266" y="2095213"/>
            <a:ext cx="2069297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</a:t>
            </a:r>
            <a:endParaRPr lang="zh-CN" altLang="en-US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3" name="矩形 392">
            <a:extLst>
              <a:ext uri="{FF2B5EF4-FFF2-40B4-BE49-F238E27FC236}">
                <a16:creationId xmlns:a16="http://schemas.microsoft.com/office/drawing/2014/main" id="{C7C51C48-FFF3-4698-BFD2-B7C177191494}"/>
              </a:ext>
            </a:extLst>
          </p:cNvPr>
          <p:cNvSpPr/>
          <p:nvPr/>
        </p:nvSpPr>
        <p:spPr>
          <a:xfrm>
            <a:off x="1819925" y="2040224"/>
            <a:ext cx="106526" cy="450487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>
            <a:extLst>
              <a:ext uri="{FF2B5EF4-FFF2-40B4-BE49-F238E27FC236}">
                <a16:creationId xmlns:a16="http://schemas.microsoft.com/office/drawing/2014/main" id="{D8FFA43A-2C37-4F08-9B33-FAD4EE966EA5}"/>
              </a:ext>
            </a:extLst>
          </p:cNvPr>
          <p:cNvSpPr/>
          <p:nvPr/>
        </p:nvSpPr>
        <p:spPr>
          <a:xfrm>
            <a:off x="1912896" y="2137393"/>
            <a:ext cx="45719" cy="215653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5" name="直接连接符 394">
            <a:extLst>
              <a:ext uri="{FF2B5EF4-FFF2-40B4-BE49-F238E27FC236}">
                <a16:creationId xmlns:a16="http://schemas.microsoft.com/office/drawing/2014/main" id="{43F02AEC-2D1C-4E50-B26D-DCF89F45AAC9}"/>
              </a:ext>
            </a:extLst>
          </p:cNvPr>
          <p:cNvCxnSpPr>
            <a:cxnSpLocks/>
            <a:stCxn id="393" idx="1"/>
            <a:endCxn id="393" idx="3"/>
          </p:cNvCxnSpPr>
          <p:nvPr/>
        </p:nvCxnSpPr>
        <p:spPr>
          <a:xfrm>
            <a:off x="1819925" y="2265468"/>
            <a:ext cx="10652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0EFE5F3-0C9C-4260-941E-B3BF687C957C}"/>
              </a:ext>
            </a:extLst>
          </p:cNvPr>
          <p:cNvSpPr/>
          <p:nvPr/>
        </p:nvSpPr>
        <p:spPr>
          <a:xfrm>
            <a:off x="1789795" y="2006162"/>
            <a:ext cx="106526" cy="450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17A97CB-0325-4A5B-9684-B77B190A5BB4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61" name="图片 94">
            <a:extLst>
              <a:ext uri="{FF2B5EF4-FFF2-40B4-BE49-F238E27FC236}">
                <a16:creationId xmlns:a16="http://schemas.microsoft.com/office/drawing/2014/main" id="{D9915D3F-DE83-4081-AA83-31D74383C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F2AFE64A-CC92-4CD7-A9ED-63CF8360FF78}"/>
              </a:ext>
            </a:extLst>
          </p:cNvPr>
          <p:cNvSpPr/>
          <p:nvPr/>
        </p:nvSpPr>
        <p:spPr>
          <a:xfrm>
            <a:off x="4642708" y="2474748"/>
            <a:ext cx="106526" cy="450487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97F2C92-03EB-4E65-B357-980E50AC9C67}"/>
              </a:ext>
            </a:extLst>
          </p:cNvPr>
          <p:cNvSpPr/>
          <p:nvPr/>
        </p:nvSpPr>
        <p:spPr>
          <a:xfrm>
            <a:off x="4735679" y="2571917"/>
            <a:ext cx="45719" cy="215653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C107307-487F-4E6D-B6AB-0FE14097E106}"/>
              </a:ext>
            </a:extLst>
          </p:cNvPr>
          <p:cNvCxnSpPr>
            <a:cxnSpLocks/>
            <a:stCxn id="71" idx="1"/>
            <a:endCxn id="71" idx="3"/>
          </p:cNvCxnSpPr>
          <p:nvPr/>
        </p:nvCxnSpPr>
        <p:spPr>
          <a:xfrm>
            <a:off x="4642708" y="2699992"/>
            <a:ext cx="10652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819CC08F-6220-4D37-B2EB-89FBFD42DB50}"/>
              </a:ext>
            </a:extLst>
          </p:cNvPr>
          <p:cNvSpPr/>
          <p:nvPr/>
        </p:nvSpPr>
        <p:spPr>
          <a:xfrm>
            <a:off x="4612578" y="2440686"/>
            <a:ext cx="106526" cy="450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08C2E83-C192-45C0-A0FB-EA5A08C01498}"/>
              </a:ext>
            </a:extLst>
          </p:cNvPr>
          <p:cNvSpPr/>
          <p:nvPr/>
        </p:nvSpPr>
        <p:spPr>
          <a:xfrm>
            <a:off x="7522883" y="1644726"/>
            <a:ext cx="106526" cy="450487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C09567A-0EC9-413F-AD3F-907C36EA4B21}"/>
              </a:ext>
            </a:extLst>
          </p:cNvPr>
          <p:cNvSpPr/>
          <p:nvPr/>
        </p:nvSpPr>
        <p:spPr>
          <a:xfrm>
            <a:off x="7615854" y="1741895"/>
            <a:ext cx="45719" cy="215653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BBB520D2-426E-4811-8AAF-D288E4D0B2FD}"/>
              </a:ext>
            </a:extLst>
          </p:cNvPr>
          <p:cNvCxnSpPr>
            <a:cxnSpLocks/>
            <a:stCxn id="75" idx="1"/>
            <a:endCxn id="75" idx="3"/>
          </p:cNvCxnSpPr>
          <p:nvPr/>
        </p:nvCxnSpPr>
        <p:spPr>
          <a:xfrm>
            <a:off x="7522883" y="1869970"/>
            <a:ext cx="10652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3DFBE940-0B5E-407F-87EA-13ED86712A42}"/>
              </a:ext>
            </a:extLst>
          </p:cNvPr>
          <p:cNvSpPr/>
          <p:nvPr/>
        </p:nvSpPr>
        <p:spPr>
          <a:xfrm>
            <a:off x="7492753" y="1610664"/>
            <a:ext cx="106526" cy="450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3B6BD7A-B22C-4215-9DDD-970B5DFCB0A9}"/>
              </a:ext>
            </a:extLst>
          </p:cNvPr>
          <p:cNvSpPr/>
          <p:nvPr/>
        </p:nvSpPr>
        <p:spPr>
          <a:xfrm>
            <a:off x="10307544" y="810986"/>
            <a:ext cx="106526" cy="450487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6142B4A-BBEE-4750-AC90-143E28FC8277}"/>
              </a:ext>
            </a:extLst>
          </p:cNvPr>
          <p:cNvSpPr/>
          <p:nvPr/>
        </p:nvSpPr>
        <p:spPr>
          <a:xfrm>
            <a:off x="10400515" y="908155"/>
            <a:ext cx="45719" cy="215653"/>
          </a:xfrm>
          <a:prstGeom prst="rect">
            <a:avLst/>
          </a:prstGeom>
          <a:solidFill>
            <a:srgbClr val="3F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D8DD1030-8BD0-44DC-8A29-AE177DC1820D}"/>
              </a:ext>
            </a:extLst>
          </p:cNvPr>
          <p:cNvCxnSpPr>
            <a:cxnSpLocks/>
            <a:stCxn id="79" idx="1"/>
            <a:endCxn id="79" idx="3"/>
          </p:cNvCxnSpPr>
          <p:nvPr/>
        </p:nvCxnSpPr>
        <p:spPr>
          <a:xfrm>
            <a:off x="10307544" y="1036230"/>
            <a:ext cx="10652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08B0BB41-EA35-48ED-9D2F-492B15E38F84}"/>
              </a:ext>
            </a:extLst>
          </p:cNvPr>
          <p:cNvSpPr/>
          <p:nvPr/>
        </p:nvSpPr>
        <p:spPr>
          <a:xfrm>
            <a:off x="10277414" y="776924"/>
            <a:ext cx="106526" cy="450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D183F-23B8-4942-9DFF-2AE258C30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424" y="5053843"/>
            <a:ext cx="1857870" cy="18333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76686C9-41AB-49CD-955D-0D6519265FC1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57" name="图形 10">
              <a:extLst>
                <a:ext uri="{FF2B5EF4-FFF2-40B4-BE49-F238E27FC236}">
                  <a16:creationId xmlns:a16="http://schemas.microsoft.com/office/drawing/2014/main" id="{8C2ED395-3E26-4BCE-817B-D178ED68F114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图形 10">
              <a:extLst>
                <a:ext uri="{FF2B5EF4-FFF2-40B4-BE49-F238E27FC236}">
                  <a16:creationId xmlns:a16="http://schemas.microsoft.com/office/drawing/2014/main" id="{226277AD-9594-462C-B40F-5DD1BA276265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9" name="图形 10">
              <a:extLst>
                <a:ext uri="{FF2B5EF4-FFF2-40B4-BE49-F238E27FC236}">
                  <a16:creationId xmlns:a16="http://schemas.microsoft.com/office/drawing/2014/main" id="{4A07202D-D542-4992-8FF5-C9A14F8CE721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图形 10">
              <a:extLst>
                <a:ext uri="{FF2B5EF4-FFF2-40B4-BE49-F238E27FC236}">
                  <a16:creationId xmlns:a16="http://schemas.microsoft.com/office/drawing/2014/main" id="{ED2C0311-6D12-456B-9B60-C9B442384B14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56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C78E643-AC8B-4C6C-992D-9D8CFBAA7823}"/>
              </a:ext>
            </a:extLst>
          </p:cNvPr>
          <p:cNvSpPr/>
          <p:nvPr/>
        </p:nvSpPr>
        <p:spPr>
          <a:xfrm>
            <a:off x="4908052" y="700752"/>
            <a:ext cx="2503503" cy="985421"/>
          </a:xfrm>
          <a:custGeom>
            <a:avLst/>
            <a:gdLst>
              <a:gd name="connsiteX0" fmla="*/ 150920 w 2503503"/>
              <a:gd name="connsiteY0" fmla="*/ 62144 h 781235"/>
              <a:gd name="connsiteX1" fmla="*/ 35511 w 2503503"/>
              <a:gd name="connsiteY1" fmla="*/ 195309 h 781235"/>
              <a:gd name="connsiteX2" fmla="*/ 17755 w 2503503"/>
              <a:gd name="connsiteY2" fmla="*/ 257452 h 781235"/>
              <a:gd name="connsiteX3" fmla="*/ 17755 w 2503503"/>
              <a:gd name="connsiteY3" fmla="*/ 443883 h 781235"/>
              <a:gd name="connsiteX4" fmla="*/ 0 w 2503503"/>
              <a:gd name="connsiteY4" fmla="*/ 639192 h 781235"/>
              <a:gd name="connsiteX5" fmla="*/ 97654 w 2503503"/>
              <a:gd name="connsiteY5" fmla="*/ 745724 h 781235"/>
              <a:gd name="connsiteX6" fmla="*/ 674703 w 2503503"/>
              <a:gd name="connsiteY6" fmla="*/ 656948 h 781235"/>
              <a:gd name="connsiteX7" fmla="*/ 798990 w 2503503"/>
              <a:gd name="connsiteY7" fmla="*/ 656948 h 781235"/>
              <a:gd name="connsiteX8" fmla="*/ 1384917 w 2503503"/>
              <a:gd name="connsiteY8" fmla="*/ 665825 h 781235"/>
              <a:gd name="connsiteX9" fmla="*/ 1731146 w 2503503"/>
              <a:gd name="connsiteY9" fmla="*/ 719091 h 781235"/>
              <a:gd name="connsiteX10" fmla="*/ 1864311 w 2503503"/>
              <a:gd name="connsiteY10" fmla="*/ 745724 h 781235"/>
              <a:gd name="connsiteX11" fmla="*/ 2139519 w 2503503"/>
              <a:gd name="connsiteY11" fmla="*/ 781235 h 781235"/>
              <a:gd name="connsiteX12" fmla="*/ 2396971 w 2503503"/>
              <a:gd name="connsiteY12" fmla="*/ 763480 h 781235"/>
              <a:gd name="connsiteX13" fmla="*/ 2467992 w 2503503"/>
              <a:gd name="connsiteY13" fmla="*/ 665825 h 781235"/>
              <a:gd name="connsiteX14" fmla="*/ 2503503 w 2503503"/>
              <a:gd name="connsiteY14" fmla="*/ 550415 h 781235"/>
              <a:gd name="connsiteX15" fmla="*/ 2459115 w 2503503"/>
              <a:gd name="connsiteY15" fmla="*/ 408373 h 781235"/>
              <a:gd name="connsiteX16" fmla="*/ 2423604 w 2503503"/>
              <a:gd name="connsiteY16" fmla="*/ 195309 h 781235"/>
              <a:gd name="connsiteX17" fmla="*/ 2290439 w 2503503"/>
              <a:gd name="connsiteY17" fmla="*/ 204186 h 781235"/>
              <a:gd name="connsiteX18" fmla="*/ 2024109 w 2503503"/>
              <a:gd name="connsiteY18" fmla="*/ 133165 h 781235"/>
              <a:gd name="connsiteX19" fmla="*/ 1793289 w 2503503"/>
              <a:gd name="connsiteY19" fmla="*/ 97654 h 781235"/>
              <a:gd name="connsiteX20" fmla="*/ 1455938 w 2503503"/>
              <a:gd name="connsiteY20" fmla="*/ 79899 h 781235"/>
              <a:gd name="connsiteX21" fmla="*/ 763480 w 2503503"/>
              <a:gd name="connsiteY21" fmla="*/ 53266 h 781235"/>
              <a:gd name="connsiteX22" fmla="*/ 239697 w 2503503"/>
              <a:gd name="connsiteY22" fmla="*/ 0 h 781235"/>
              <a:gd name="connsiteX23" fmla="*/ 150920 w 2503503"/>
              <a:gd name="connsiteY23" fmla="*/ 62144 h 78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03503" h="781235">
                <a:moveTo>
                  <a:pt x="150920" y="62144"/>
                </a:moveTo>
                <a:lnTo>
                  <a:pt x="35511" y="195309"/>
                </a:lnTo>
                <a:lnTo>
                  <a:pt x="17755" y="257452"/>
                </a:lnTo>
                <a:lnTo>
                  <a:pt x="17755" y="443883"/>
                </a:lnTo>
                <a:lnTo>
                  <a:pt x="0" y="639192"/>
                </a:lnTo>
                <a:lnTo>
                  <a:pt x="97654" y="745724"/>
                </a:lnTo>
                <a:lnTo>
                  <a:pt x="674703" y="656948"/>
                </a:lnTo>
                <a:lnTo>
                  <a:pt x="798990" y="656948"/>
                </a:lnTo>
                <a:lnTo>
                  <a:pt x="1384917" y="665825"/>
                </a:lnTo>
                <a:lnTo>
                  <a:pt x="1731146" y="719091"/>
                </a:lnTo>
                <a:lnTo>
                  <a:pt x="1864311" y="745724"/>
                </a:lnTo>
                <a:lnTo>
                  <a:pt x="2139519" y="781235"/>
                </a:lnTo>
                <a:lnTo>
                  <a:pt x="2396971" y="763480"/>
                </a:lnTo>
                <a:lnTo>
                  <a:pt x="2467992" y="665825"/>
                </a:lnTo>
                <a:lnTo>
                  <a:pt x="2503503" y="550415"/>
                </a:lnTo>
                <a:lnTo>
                  <a:pt x="2459115" y="408373"/>
                </a:lnTo>
                <a:lnTo>
                  <a:pt x="2423604" y="195309"/>
                </a:lnTo>
                <a:lnTo>
                  <a:pt x="2290439" y="204186"/>
                </a:lnTo>
                <a:lnTo>
                  <a:pt x="2024109" y="133165"/>
                </a:lnTo>
                <a:lnTo>
                  <a:pt x="1793289" y="97654"/>
                </a:lnTo>
                <a:lnTo>
                  <a:pt x="1455938" y="79899"/>
                </a:lnTo>
                <a:lnTo>
                  <a:pt x="763480" y="53266"/>
                </a:lnTo>
                <a:lnTo>
                  <a:pt x="239697" y="0"/>
                </a:lnTo>
                <a:lnTo>
                  <a:pt x="150920" y="62144"/>
                </a:lnTo>
                <a:close/>
              </a:path>
            </a:pathLst>
          </a:custGeom>
          <a:solidFill>
            <a:srgbClr val="2DB7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B8D811D-B70F-4E4E-B370-2625E7C0EC32}"/>
              </a:ext>
            </a:extLst>
          </p:cNvPr>
          <p:cNvSpPr txBox="1"/>
          <p:nvPr/>
        </p:nvSpPr>
        <p:spPr>
          <a:xfrm>
            <a:off x="5194974" y="796635"/>
            <a:ext cx="1695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50A602-E3FD-461D-AEF3-35B16A70F586}"/>
              </a:ext>
            </a:extLst>
          </p:cNvPr>
          <p:cNvSpPr txBox="1"/>
          <p:nvPr/>
        </p:nvSpPr>
        <p:spPr>
          <a:xfrm>
            <a:off x="5138872" y="806689"/>
            <a:ext cx="1695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目录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8EE2F41-9CE9-4F34-B337-EE2601A8E394}"/>
              </a:ext>
            </a:extLst>
          </p:cNvPr>
          <p:cNvSpPr/>
          <p:nvPr/>
        </p:nvSpPr>
        <p:spPr>
          <a:xfrm>
            <a:off x="7313901" y="1234957"/>
            <a:ext cx="711710" cy="569860"/>
          </a:xfrm>
          <a:custGeom>
            <a:avLst/>
            <a:gdLst>
              <a:gd name="connsiteX0" fmla="*/ 177554 w 443884"/>
              <a:gd name="connsiteY0" fmla="*/ 35511 h 506028"/>
              <a:gd name="connsiteX1" fmla="*/ 186431 w 443884"/>
              <a:gd name="connsiteY1" fmla="*/ 248575 h 506028"/>
              <a:gd name="connsiteX2" fmla="*/ 133165 w 443884"/>
              <a:gd name="connsiteY2" fmla="*/ 399496 h 506028"/>
              <a:gd name="connsiteX3" fmla="*/ 0 w 443884"/>
              <a:gd name="connsiteY3" fmla="*/ 506028 h 506028"/>
              <a:gd name="connsiteX4" fmla="*/ 248575 w 443884"/>
              <a:gd name="connsiteY4" fmla="*/ 506028 h 506028"/>
              <a:gd name="connsiteX5" fmla="*/ 337352 w 443884"/>
              <a:gd name="connsiteY5" fmla="*/ 506028 h 506028"/>
              <a:gd name="connsiteX6" fmla="*/ 363985 w 443884"/>
              <a:gd name="connsiteY6" fmla="*/ 470517 h 506028"/>
              <a:gd name="connsiteX7" fmla="*/ 408373 w 443884"/>
              <a:gd name="connsiteY7" fmla="*/ 292964 h 506028"/>
              <a:gd name="connsiteX8" fmla="*/ 328474 w 443884"/>
              <a:gd name="connsiteY8" fmla="*/ 248575 h 506028"/>
              <a:gd name="connsiteX9" fmla="*/ 426129 w 443884"/>
              <a:gd name="connsiteY9" fmla="*/ 142043 h 506028"/>
              <a:gd name="connsiteX10" fmla="*/ 328474 w 443884"/>
              <a:gd name="connsiteY10" fmla="*/ 97655 h 506028"/>
              <a:gd name="connsiteX11" fmla="*/ 443884 w 443884"/>
              <a:gd name="connsiteY11" fmla="*/ 0 h 506028"/>
              <a:gd name="connsiteX12" fmla="*/ 177554 w 443884"/>
              <a:gd name="connsiteY12" fmla="*/ 35511 h 506028"/>
              <a:gd name="connsiteX0" fmla="*/ 177554 w 443884"/>
              <a:gd name="connsiteY0" fmla="*/ 35511 h 506028"/>
              <a:gd name="connsiteX1" fmla="*/ 141509 w 443884"/>
              <a:gd name="connsiteY1" fmla="*/ 248575 h 506028"/>
              <a:gd name="connsiteX2" fmla="*/ 133165 w 443884"/>
              <a:gd name="connsiteY2" fmla="*/ 399496 h 506028"/>
              <a:gd name="connsiteX3" fmla="*/ 0 w 443884"/>
              <a:gd name="connsiteY3" fmla="*/ 506028 h 506028"/>
              <a:gd name="connsiteX4" fmla="*/ 248575 w 443884"/>
              <a:gd name="connsiteY4" fmla="*/ 506028 h 506028"/>
              <a:gd name="connsiteX5" fmla="*/ 337352 w 443884"/>
              <a:gd name="connsiteY5" fmla="*/ 506028 h 506028"/>
              <a:gd name="connsiteX6" fmla="*/ 363985 w 443884"/>
              <a:gd name="connsiteY6" fmla="*/ 470517 h 506028"/>
              <a:gd name="connsiteX7" fmla="*/ 408373 w 443884"/>
              <a:gd name="connsiteY7" fmla="*/ 292964 h 506028"/>
              <a:gd name="connsiteX8" fmla="*/ 328474 w 443884"/>
              <a:gd name="connsiteY8" fmla="*/ 248575 h 506028"/>
              <a:gd name="connsiteX9" fmla="*/ 426129 w 443884"/>
              <a:gd name="connsiteY9" fmla="*/ 142043 h 506028"/>
              <a:gd name="connsiteX10" fmla="*/ 328474 w 443884"/>
              <a:gd name="connsiteY10" fmla="*/ 97655 h 506028"/>
              <a:gd name="connsiteX11" fmla="*/ 443884 w 443884"/>
              <a:gd name="connsiteY11" fmla="*/ 0 h 506028"/>
              <a:gd name="connsiteX12" fmla="*/ 177554 w 443884"/>
              <a:gd name="connsiteY12" fmla="*/ 35511 h 506028"/>
              <a:gd name="connsiteX0" fmla="*/ 177554 w 443884"/>
              <a:gd name="connsiteY0" fmla="*/ 35511 h 506028"/>
              <a:gd name="connsiteX1" fmla="*/ 141509 w 443884"/>
              <a:gd name="connsiteY1" fmla="*/ 248575 h 506028"/>
              <a:gd name="connsiteX2" fmla="*/ 94661 w 443884"/>
              <a:gd name="connsiteY2" fmla="*/ 408046 h 506028"/>
              <a:gd name="connsiteX3" fmla="*/ 0 w 443884"/>
              <a:gd name="connsiteY3" fmla="*/ 506028 h 506028"/>
              <a:gd name="connsiteX4" fmla="*/ 248575 w 443884"/>
              <a:gd name="connsiteY4" fmla="*/ 506028 h 506028"/>
              <a:gd name="connsiteX5" fmla="*/ 337352 w 443884"/>
              <a:gd name="connsiteY5" fmla="*/ 506028 h 506028"/>
              <a:gd name="connsiteX6" fmla="*/ 363985 w 443884"/>
              <a:gd name="connsiteY6" fmla="*/ 470517 h 506028"/>
              <a:gd name="connsiteX7" fmla="*/ 408373 w 443884"/>
              <a:gd name="connsiteY7" fmla="*/ 292964 h 506028"/>
              <a:gd name="connsiteX8" fmla="*/ 328474 w 443884"/>
              <a:gd name="connsiteY8" fmla="*/ 248575 h 506028"/>
              <a:gd name="connsiteX9" fmla="*/ 426129 w 443884"/>
              <a:gd name="connsiteY9" fmla="*/ 142043 h 506028"/>
              <a:gd name="connsiteX10" fmla="*/ 328474 w 443884"/>
              <a:gd name="connsiteY10" fmla="*/ 97655 h 506028"/>
              <a:gd name="connsiteX11" fmla="*/ 443884 w 443884"/>
              <a:gd name="connsiteY11" fmla="*/ 0 h 506028"/>
              <a:gd name="connsiteX12" fmla="*/ 177554 w 443884"/>
              <a:gd name="connsiteY12" fmla="*/ 35511 h 506028"/>
              <a:gd name="connsiteX0" fmla="*/ 248145 w 514475"/>
              <a:gd name="connsiteY0" fmla="*/ 35511 h 540225"/>
              <a:gd name="connsiteX1" fmla="*/ 212100 w 514475"/>
              <a:gd name="connsiteY1" fmla="*/ 248575 h 540225"/>
              <a:gd name="connsiteX2" fmla="*/ 165252 w 514475"/>
              <a:gd name="connsiteY2" fmla="*/ 408046 h 540225"/>
              <a:gd name="connsiteX3" fmla="*/ 0 w 514475"/>
              <a:gd name="connsiteY3" fmla="*/ 540225 h 540225"/>
              <a:gd name="connsiteX4" fmla="*/ 319166 w 514475"/>
              <a:gd name="connsiteY4" fmla="*/ 506028 h 540225"/>
              <a:gd name="connsiteX5" fmla="*/ 407943 w 514475"/>
              <a:gd name="connsiteY5" fmla="*/ 506028 h 540225"/>
              <a:gd name="connsiteX6" fmla="*/ 434576 w 514475"/>
              <a:gd name="connsiteY6" fmla="*/ 470517 h 540225"/>
              <a:gd name="connsiteX7" fmla="*/ 478964 w 514475"/>
              <a:gd name="connsiteY7" fmla="*/ 292964 h 540225"/>
              <a:gd name="connsiteX8" fmla="*/ 399065 w 514475"/>
              <a:gd name="connsiteY8" fmla="*/ 248575 h 540225"/>
              <a:gd name="connsiteX9" fmla="*/ 496720 w 514475"/>
              <a:gd name="connsiteY9" fmla="*/ 142043 h 540225"/>
              <a:gd name="connsiteX10" fmla="*/ 399065 w 514475"/>
              <a:gd name="connsiteY10" fmla="*/ 97655 h 540225"/>
              <a:gd name="connsiteX11" fmla="*/ 514475 w 514475"/>
              <a:gd name="connsiteY11" fmla="*/ 0 h 540225"/>
              <a:gd name="connsiteX12" fmla="*/ 248145 w 514475"/>
              <a:gd name="connsiteY12" fmla="*/ 35511 h 540225"/>
              <a:gd name="connsiteX0" fmla="*/ 248145 w 514475"/>
              <a:gd name="connsiteY0" fmla="*/ 35511 h 548774"/>
              <a:gd name="connsiteX1" fmla="*/ 212100 w 514475"/>
              <a:gd name="connsiteY1" fmla="*/ 248575 h 548774"/>
              <a:gd name="connsiteX2" fmla="*/ 165252 w 514475"/>
              <a:gd name="connsiteY2" fmla="*/ 408046 h 548774"/>
              <a:gd name="connsiteX3" fmla="*/ 0 w 514475"/>
              <a:gd name="connsiteY3" fmla="*/ 540225 h 548774"/>
              <a:gd name="connsiteX4" fmla="*/ 299914 w 514475"/>
              <a:gd name="connsiteY4" fmla="*/ 548774 h 548774"/>
              <a:gd name="connsiteX5" fmla="*/ 407943 w 514475"/>
              <a:gd name="connsiteY5" fmla="*/ 506028 h 548774"/>
              <a:gd name="connsiteX6" fmla="*/ 434576 w 514475"/>
              <a:gd name="connsiteY6" fmla="*/ 470517 h 548774"/>
              <a:gd name="connsiteX7" fmla="*/ 478964 w 514475"/>
              <a:gd name="connsiteY7" fmla="*/ 292964 h 548774"/>
              <a:gd name="connsiteX8" fmla="*/ 399065 w 514475"/>
              <a:gd name="connsiteY8" fmla="*/ 248575 h 548774"/>
              <a:gd name="connsiteX9" fmla="*/ 496720 w 514475"/>
              <a:gd name="connsiteY9" fmla="*/ 142043 h 548774"/>
              <a:gd name="connsiteX10" fmla="*/ 399065 w 514475"/>
              <a:gd name="connsiteY10" fmla="*/ 97655 h 548774"/>
              <a:gd name="connsiteX11" fmla="*/ 514475 w 514475"/>
              <a:gd name="connsiteY11" fmla="*/ 0 h 548774"/>
              <a:gd name="connsiteX12" fmla="*/ 248145 w 514475"/>
              <a:gd name="connsiteY12" fmla="*/ 35511 h 548774"/>
              <a:gd name="connsiteX0" fmla="*/ 267397 w 514475"/>
              <a:gd name="connsiteY0" fmla="*/ 9863 h 548774"/>
              <a:gd name="connsiteX1" fmla="*/ 212100 w 514475"/>
              <a:gd name="connsiteY1" fmla="*/ 248575 h 548774"/>
              <a:gd name="connsiteX2" fmla="*/ 165252 w 514475"/>
              <a:gd name="connsiteY2" fmla="*/ 408046 h 548774"/>
              <a:gd name="connsiteX3" fmla="*/ 0 w 514475"/>
              <a:gd name="connsiteY3" fmla="*/ 540225 h 548774"/>
              <a:gd name="connsiteX4" fmla="*/ 299914 w 514475"/>
              <a:gd name="connsiteY4" fmla="*/ 548774 h 548774"/>
              <a:gd name="connsiteX5" fmla="*/ 407943 w 514475"/>
              <a:gd name="connsiteY5" fmla="*/ 506028 h 548774"/>
              <a:gd name="connsiteX6" fmla="*/ 434576 w 514475"/>
              <a:gd name="connsiteY6" fmla="*/ 470517 h 548774"/>
              <a:gd name="connsiteX7" fmla="*/ 478964 w 514475"/>
              <a:gd name="connsiteY7" fmla="*/ 292964 h 548774"/>
              <a:gd name="connsiteX8" fmla="*/ 399065 w 514475"/>
              <a:gd name="connsiteY8" fmla="*/ 248575 h 548774"/>
              <a:gd name="connsiteX9" fmla="*/ 496720 w 514475"/>
              <a:gd name="connsiteY9" fmla="*/ 142043 h 548774"/>
              <a:gd name="connsiteX10" fmla="*/ 399065 w 514475"/>
              <a:gd name="connsiteY10" fmla="*/ 97655 h 548774"/>
              <a:gd name="connsiteX11" fmla="*/ 514475 w 514475"/>
              <a:gd name="connsiteY11" fmla="*/ 0 h 548774"/>
              <a:gd name="connsiteX12" fmla="*/ 267397 w 514475"/>
              <a:gd name="connsiteY12" fmla="*/ 9863 h 54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475" h="548774">
                <a:moveTo>
                  <a:pt x="267397" y="9863"/>
                </a:moveTo>
                <a:lnTo>
                  <a:pt x="212100" y="248575"/>
                </a:lnTo>
                <a:lnTo>
                  <a:pt x="165252" y="408046"/>
                </a:lnTo>
                <a:lnTo>
                  <a:pt x="0" y="540225"/>
                </a:lnTo>
                <a:lnTo>
                  <a:pt x="299914" y="548774"/>
                </a:lnTo>
                <a:lnTo>
                  <a:pt x="407943" y="506028"/>
                </a:lnTo>
                <a:lnTo>
                  <a:pt x="434576" y="470517"/>
                </a:lnTo>
                <a:lnTo>
                  <a:pt x="478964" y="292964"/>
                </a:lnTo>
                <a:lnTo>
                  <a:pt x="399065" y="248575"/>
                </a:lnTo>
                <a:lnTo>
                  <a:pt x="496720" y="142043"/>
                </a:lnTo>
                <a:lnTo>
                  <a:pt x="399065" y="97655"/>
                </a:lnTo>
                <a:lnTo>
                  <a:pt x="514475" y="0"/>
                </a:lnTo>
                <a:lnTo>
                  <a:pt x="267397" y="9863"/>
                </a:lnTo>
                <a:close/>
              </a:path>
            </a:pathLst>
          </a:custGeom>
          <a:solidFill>
            <a:srgbClr val="96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E6FE15E-0898-40F8-AE6F-2D3DC2F493D7}"/>
              </a:ext>
            </a:extLst>
          </p:cNvPr>
          <p:cNvSpPr/>
          <p:nvPr/>
        </p:nvSpPr>
        <p:spPr>
          <a:xfrm>
            <a:off x="4344965" y="1227768"/>
            <a:ext cx="639192" cy="710214"/>
          </a:xfrm>
          <a:custGeom>
            <a:avLst/>
            <a:gdLst>
              <a:gd name="connsiteX0" fmla="*/ 53266 w 639192"/>
              <a:gd name="connsiteY0" fmla="*/ 53266 h 710214"/>
              <a:gd name="connsiteX1" fmla="*/ 337351 w 639192"/>
              <a:gd name="connsiteY1" fmla="*/ 0 h 710214"/>
              <a:gd name="connsiteX2" fmla="*/ 381739 w 639192"/>
              <a:gd name="connsiteY2" fmla="*/ 461639 h 710214"/>
              <a:gd name="connsiteX3" fmla="*/ 639192 w 639192"/>
              <a:gd name="connsiteY3" fmla="*/ 585926 h 710214"/>
              <a:gd name="connsiteX4" fmla="*/ 106532 w 639192"/>
              <a:gd name="connsiteY4" fmla="*/ 710214 h 710214"/>
              <a:gd name="connsiteX5" fmla="*/ 17755 w 639192"/>
              <a:gd name="connsiteY5" fmla="*/ 692458 h 710214"/>
              <a:gd name="connsiteX6" fmla="*/ 88776 w 639192"/>
              <a:gd name="connsiteY6" fmla="*/ 577049 h 710214"/>
              <a:gd name="connsiteX7" fmla="*/ 35510 w 639192"/>
              <a:gd name="connsiteY7" fmla="*/ 559293 h 710214"/>
              <a:gd name="connsiteX8" fmla="*/ 106532 w 639192"/>
              <a:gd name="connsiteY8" fmla="*/ 435006 h 710214"/>
              <a:gd name="connsiteX9" fmla="*/ 8877 w 639192"/>
              <a:gd name="connsiteY9" fmla="*/ 390618 h 710214"/>
              <a:gd name="connsiteX10" fmla="*/ 106532 w 639192"/>
              <a:gd name="connsiteY10" fmla="*/ 266330 h 710214"/>
              <a:gd name="connsiteX11" fmla="*/ 0 w 639192"/>
              <a:gd name="connsiteY11" fmla="*/ 230820 h 710214"/>
              <a:gd name="connsiteX12" fmla="*/ 53266 w 639192"/>
              <a:gd name="connsiteY12" fmla="*/ 53266 h 710214"/>
              <a:gd name="connsiteX0" fmla="*/ 53266 w 639192"/>
              <a:gd name="connsiteY0" fmla="*/ 53266 h 710214"/>
              <a:gd name="connsiteX1" fmla="*/ 337351 w 639192"/>
              <a:gd name="connsiteY1" fmla="*/ 0 h 710214"/>
              <a:gd name="connsiteX2" fmla="*/ 381739 w 639192"/>
              <a:gd name="connsiteY2" fmla="*/ 177553 h 710214"/>
              <a:gd name="connsiteX3" fmla="*/ 381739 w 639192"/>
              <a:gd name="connsiteY3" fmla="*/ 461639 h 710214"/>
              <a:gd name="connsiteX4" fmla="*/ 639192 w 639192"/>
              <a:gd name="connsiteY4" fmla="*/ 585926 h 710214"/>
              <a:gd name="connsiteX5" fmla="*/ 106532 w 639192"/>
              <a:gd name="connsiteY5" fmla="*/ 710214 h 710214"/>
              <a:gd name="connsiteX6" fmla="*/ 17755 w 639192"/>
              <a:gd name="connsiteY6" fmla="*/ 692458 h 710214"/>
              <a:gd name="connsiteX7" fmla="*/ 88776 w 639192"/>
              <a:gd name="connsiteY7" fmla="*/ 577049 h 710214"/>
              <a:gd name="connsiteX8" fmla="*/ 35510 w 639192"/>
              <a:gd name="connsiteY8" fmla="*/ 559293 h 710214"/>
              <a:gd name="connsiteX9" fmla="*/ 106532 w 639192"/>
              <a:gd name="connsiteY9" fmla="*/ 435006 h 710214"/>
              <a:gd name="connsiteX10" fmla="*/ 8877 w 639192"/>
              <a:gd name="connsiteY10" fmla="*/ 390618 h 710214"/>
              <a:gd name="connsiteX11" fmla="*/ 106532 w 639192"/>
              <a:gd name="connsiteY11" fmla="*/ 266330 h 710214"/>
              <a:gd name="connsiteX12" fmla="*/ 0 w 639192"/>
              <a:gd name="connsiteY12" fmla="*/ 230820 h 710214"/>
              <a:gd name="connsiteX13" fmla="*/ 53266 w 639192"/>
              <a:gd name="connsiteY13" fmla="*/ 53266 h 7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9192" h="710214">
                <a:moveTo>
                  <a:pt x="53266" y="53266"/>
                </a:moveTo>
                <a:lnTo>
                  <a:pt x="337351" y="0"/>
                </a:lnTo>
                <a:cubicBezTo>
                  <a:pt x="337351" y="71021"/>
                  <a:pt x="381739" y="106532"/>
                  <a:pt x="381739" y="177553"/>
                </a:cubicBezTo>
                <a:lnTo>
                  <a:pt x="381739" y="461639"/>
                </a:lnTo>
                <a:lnTo>
                  <a:pt x="639192" y="585926"/>
                </a:lnTo>
                <a:lnTo>
                  <a:pt x="106532" y="710214"/>
                </a:lnTo>
                <a:lnTo>
                  <a:pt x="17755" y="692458"/>
                </a:lnTo>
                <a:lnTo>
                  <a:pt x="88776" y="577049"/>
                </a:lnTo>
                <a:lnTo>
                  <a:pt x="35510" y="559293"/>
                </a:lnTo>
                <a:lnTo>
                  <a:pt x="106532" y="435006"/>
                </a:lnTo>
                <a:lnTo>
                  <a:pt x="8877" y="390618"/>
                </a:lnTo>
                <a:lnTo>
                  <a:pt x="106532" y="266330"/>
                </a:lnTo>
                <a:lnTo>
                  <a:pt x="0" y="230820"/>
                </a:lnTo>
                <a:lnTo>
                  <a:pt x="53266" y="53266"/>
                </a:lnTo>
                <a:close/>
              </a:path>
            </a:pathLst>
          </a:custGeom>
          <a:solidFill>
            <a:srgbClr val="96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FDAF07-4F06-4EB0-81D7-8FB8981818BD}"/>
              </a:ext>
            </a:extLst>
          </p:cNvPr>
          <p:cNvSpPr txBox="1"/>
          <p:nvPr/>
        </p:nvSpPr>
        <p:spPr>
          <a:xfrm>
            <a:off x="2554927" y="2825115"/>
            <a:ext cx="391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文献阅读的重要性</a:t>
            </a:r>
            <a:endParaRPr lang="zh-CN" altLang="en-US" sz="36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81FC95-D2D9-4AF0-AA17-C7062439930A}"/>
              </a:ext>
            </a:extLst>
          </p:cNvPr>
          <p:cNvSpPr txBox="1"/>
          <p:nvPr/>
        </p:nvSpPr>
        <p:spPr>
          <a:xfrm>
            <a:off x="7979191" y="2825115"/>
            <a:ext cx="430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查找相关文献的方法</a:t>
            </a:r>
            <a:endParaRPr lang="zh-CN" altLang="en-US" sz="36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FA33333-7932-41BC-A21D-0999CF3D4C3D}"/>
              </a:ext>
            </a:extLst>
          </p:cNvPr>
          <p:cNvSpPr txBox="1"/>
          <p:nvPr/>
        </p:nvSpPr>
        <p:spPr>
          <a:xfrm>
            <a:off x="7979191" y="4883289"/>
            <a:ext cx="307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36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3D9D-28B0-4B21-9598-A2C0BBAA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409">
            <a:off x="4274464" y="461186"/>
            <a:ext cx="3770678" cy="216073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377DC4A-E027-4925-83BD-A6DD83A6E1F1}"/>
              </a:ext>
            </a:extLst>
          </p:cNvPr>
          <p:cNvSpPr txBox="1"/>
          <p:nvPr/>
        </p:nvSpPr>
        <p:spPr>
          <a:xfrm>
            <a:off x="2554927" y="4883289"/>
            <a:ext cx="307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36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EBBC019-A9E7-4CB8-841D-E187B50F2752}"/>
              </a:ext>
            </a:extLst>
          </p:cNvPr>
          <p:cNvSpPr/>
          <p:nvPr/>
        </p:nvSpPr>
        <p:spPr>
          <a:xfrm>
            <a:off x="1118812" y="2617851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7FC50-8A38-4777-8A63-763BCF780D0A}"/>
              </a:ext>
            </a:extLst>
          </p:cNvPr>
          <p:cNvSpPr txBox="1"/>
          <p:nvPr/>
        </p:nvSpPr>
        <p:spPr>
          <a:xfrm>
            <a:off x="1585815" y="2732781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endParaRPr lang="zh-CN" altLang="en-US" sz="4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02EEF243-1BFF-471F-AF00-B8B4625E2FE8}"/>
              </a:ext>
            </a:extLst>
          </p:cNvPr>
          <p:cNvSpPr/>
          <p:nvPr/>
        </p:nvSpPr>
        <p:spPr>
          <a:xfrm>
            <a:off x="1188397" y="2595359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14F9685-79F4-4482-88CB-C719BD636461}"/>
              </a:ext>
            </a:extLst>
          </p:cNvPr>
          <p:cNvSpPr/>
          <p:nvPr/>
        </p:nvSpPr>
        <p:spPr>
          <a:xfrm>
            <a:off x="6543076" y="2578158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5F30055-9631-4DB8-A7E3-107D9F28D4CB}"/>
              </a:ext>
            </a:extLst>
          </p:cNvPr>
          <p:cNvSpPr txBox="1"/>
          <p:nvPr/>
        </p:nvSpPr>
        <p:spPr>
          <a:xfrm>
            <a:off x="6941647" y="2721535"/>
            <a:ext cx="569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4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1ABDD148-C6AE-40B7-8E5B-32645E46B938}"/>
              </a:ext>
            </a:extLst>
          </p:cNvPr>
          <p:cNvSpPr/>
          <p:nvPr/>
        </p:nvSpPr>
        <p:spPr>
          <a:xfrm>
            <a:off x="6612661" y="2555666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C15CAFF-2EEC-4187-9DBC-2CFD05FAE386}"/>
              </a:ext>
            </a:extLst>
          </p:cNvPr>
          <p:cNvSpPr/>
          <p:nvPr/>
        </p:nvSpPr>
        <p:spPr>
          <a:xfrm>
            <a:off x="1118812" y="4617073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B5B956B-BAD0-42FE-8284-BAF11063F3F6}"/>
              </a:ext>
            </a:extLst>
          </p:cNvPr>
          <p:cNvSpPr txBox="1"/>
          <p:nvPr/>
        </p:nvSpPr>
        <p:spPr>
          <a:xfrm>
            <a:off x="1491237" y="4732003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</a:t>
            </a:r>
            <a:endParaRPr lang="zh-CN" altLang="en-US" sz="4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D6C10BA-6981-45E0-B17D-B118EAE61888}"/>
              </a:ext>
            </a:extLst>
          </p:cNvPr>
          <p:cNvSpPr/>
          <p:nvPr/>
        </p:nvSpPr>
        <p:spPr>
          <a:xfrm>
            <a:off x="1188397" y="4594581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5A992383-5908-4251-9A34-3DD8C909ACBC}"/>
              </a:ext>
            </a:extLst>
          </p:cNvPr>
          <p:cNvSpPr/>
          <p:nvPr/>
        </p:nvSpPr>
        <p:spPr>
          <a:xfrm>
            <a:off x="6543076" y="4622872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0320775-7DA2-40CA-9C33-AF83490ACD11}"/>
              </a:ext>
            </a:extLst>
          </p:cNvPr>
          <p:cNvSpPr txBox="1"/>
          <p:nvPr/>
        </p:nvSpPr>
        <p:spPr>
          <a:xfrm>
            <a:off x="6916801" y="4766249"/>
            <a:ext cx="61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</a:t>
            </a:r>
            <a:endParaRPr lang="zh-CN" altLang="en-US" sz="4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CFF5DF91-207A-4A99-8523-7F09916ABADC}"/>
              </a:ext>
            </a:extLst>
          </p:cNvPr>
          <p:cNvSpPr/>
          <p:nvPr/>
        </p:nvSpPr>
        <p:spPr>
          <a:xfrm>
            <a:off x="6612661" y="4600380"/>
            <a:ext cx="1366530" cy="985620"/>
          </a:xfrm>
          <a:custGeom>
            <a:avLst/>
            <a:gdLst>
              <a:gd name="connsiteX0" fmla="*/ 530610 w 1366494"/>
              <a:gd name="connsiteY0" fmla="*/ 335193 h 891883"/>
              <a:gd name="connsiteX1" fmla="*/ 795856 w 1366494"/>
              <a:gd name="connsiteY1" fmla="*/ 55987 h 891883"/>
              <a:gd name="connsiteX2" fmla="*/ 977340 w 1366494"/>
              <a:gd name="connsiteY2" fmla="*/ 349153 h 891883"/>
              <a:gd name="connsiteX3" fmla="*/ 1235606 w 1366494"/>
              <a:gd name="connsiteY3" fmla="*/ 307272 h 891883"/>
              <a:gd name="connsiteX4" fmla="*/ 1361248 w 1366494"/>
              <a:gd name="connsiteY4" fmla="*/ 656280 h 891883"/>
              <a:gd name="connsiteX5" fmla="*/ 1068082 w 1366494"/>
              <a:gd name="connsiteY5" fmla="*/ 691181 h 891883"/>
              <a:gd name="connsiteX6" fmla="*/ 795856 w 1366494"/>
              <a:gd name="connsiteY6" fmla="*/ 544597 h 891883"/>
              <a:gd name="connsiteX7" fmla="*/ 844717 w 1366494"/>
              <a:gd name="connsiteY7" fmla="*/ 844744 h 891883"/>
              <a:gd name="connsiteX8" fmla="*/ 621352 w 1366494"/>
              <a:gd name="connsiteY8" fmla="*/ 865684 h 891883"/>
              <a:gd name="connsiteX9" fmla="*/ 418928 w 1366494"/>
              <a:gd name="connsiteY9" fmla="*/ 593459 h 891883"/>
              <a:gd name="connsiteX10" fmla="*/ 272345 w 1366494"/>
              <a:gd name="connsiteY10" fmla="*/ 635339 h 891883"/>
              <a:gd name="connsiteX11" fmla="*/ 119 w 1366494"/>
              <a:gd name="connsiteY11" fmla="*/ 384054 h 891883"/>
              <a:gd name="connsiteX12" fmla="*/ 307245 w 1366494"/>
              <a:gd name="connsiteY12" fmla="*/ 146 h 891883"/>
              <a:gd name="connsiteX13" fmla="*/ 530610 w 1366494"/>
              <a:gd name="connsiteY13" fmla="*/ 335193 h 891883"/>
              <a:gd name="connsiteX0" fmla="*/ 516650 w 1366494"/>
              <a:gd name="connsiteY0" fmla="*/ 204724 h 894571"/>
              <a:gd name="connsiteX1" fmla="*/ 795856 w 1366494"/>
              <a:gd name="connsiteY1" fmla="*/ 58675 h 894571"/>
              <a:gd name="connsiteX2" fmla="*/ 977340 w 1366494"/>
              <a:gd name="connsiteY2" fmla="*/ 351841 h 894571"/>
              <a:gd name="connsiteX3" fmla="*/ 1235606 w 1366494"/>
              <a:gd name="connsiteY3" fmla="*/ 309960 h 894571"/>
              <a:gd name="connsiteX4" fmla="*/ 1361248 w 1366494"/>
              <a:gd name="connsiteY4" fmla="*/ 658968 h 894571"/>
              <a:gd name="connsiteX5" fmla="*/ 1068082 w 1366494"/>
              <a:gd name="connsiteY5" fmla="*/ 693869 h 894571"/>
              <a:gd name="connsiteX6" fmla="*/ 795856 w 1366494"/>
              <a:gd name="connsiteY6" fmla="*/ 547285 h 894571"/>
              <a:gd name="connsiteX7" fmla="*/ 844717 w 1366494"/>
              <a:gd name="connsiteY7" fmla="*/ 847432 h 894571"/>
              <a:gd name="connsiteX8" fmla="*/ 621352 w 1366494"/>
              <a:gd name="connsiteY8" fmla="*/ 868372 h 894571"/>
              <a:gd name="connsiteX9" fmla="*/ 418928 w 1366494"/>
              <a:gd name="connsiteY9" fmla="*/ 596147 h 894571"/>
              <a:gd name="connsiteX10" fmla="*/ 272345 w 1366494"/>
              <a:gd name="connsiteY10" fmla="*/ 638027 h 894571"/>
              <a:gd name="connsiteX11" fmla="*/ 119 w 1366494"/>
              <a:gd name="connsiteY11" fmla="*/ 386742 h 894571"/>
              <a:gd name="connsiteX12" fmla="*/ 307245 w 1366494"/>
              <a:gd name="connsiteY12" fmla="*/ 2834 h 894571"/>
              <a:gd name="connsiteX13" fmla="*/ 516650 w 1366494"/>
              <a:gd name="connsiteY13" fmla="*/ 204724 h 894571"/>
              <a:gd name="connsiteX0" fmla="*/ 516650 w 1366494"/>
              <a:gd name="connsiteY0" fmla="*/ 339649 h 1029496"/>
              <a:gd name="connsiteX1" fmla="*/ 781896 w 1366494"/>
              <a:gd name="connsiteY1" fmla="*/ 1263 h 1029496"/>
              <a:gd name="connsiteX2" fmla="*/ 977340 w 1366494"/>
              <a:gd name="connsiteY2" fmla="*/ 486766 h 1029496"/>
              <a:gd name="connsiteX3" fmla="*/ 1235606 w 1366494"/>
              <a:gd name="connsiteY3" fmla="*/ 444885 h 1029496"/>
              <a:gd name="connsiteX4" fmla="*/ 1361248 w 1366494"/>
              <a:gd name="connsiteY4" fmla="*/ 793893 h 1029496"/>
              <a:gd name="connsiteX5" fmla="*/ 1068082 w 1366494"/>
              <a:gd name="connsiteY5" fmla="*/ 828794 h 1029496"/>
              <a:gd name="connsiteX6" fmla="*/ 795856 w 1366494"/>
              <a:gd name="connsiteY6" fmla="*/ 682210 h 1029496"/>
              <a:gd name="connsiteX7" fmla="*/ 844717 w 1366494"/>
              <a:gd name="connsiteY7" fmla="*/ 982357 h 1029496"/>
              <a:gd name="connsiteX8" fmla="*/ 621352 w 1366494"/>
              <a:gd name="connsiteY8" fmla="*/ 1003297 h 1029496"/>
              <a:gd name="connsiteX9" fmla="*/ 418928 w 1366494"/>
              <a:gd name="connsiteY9" fmla="*/ 731072 h 1029496"/>
              <a:gd name="connsiteX10" fmla="*/ 272345 w 1366494"/>
              <a:gd name="connsiteY10" fmla="*/ 772952 h 1029496"/>
              <a:gd name="connsiteX11" fmla="*/ 119 w 1366494"/>
              <a:gd name="connsiteY11" fmla="*/ 521667 h 1029496"/>
              <a:gd name="connsiteX12" fmla="*/ 307245 w 1366494"/>
              <a:gd name="connsiteY12" fmla="*/ 137759 h 1029496"/>
              <a:gd name="connsiteX13" fmla="*/ 516650 w 1366494"/>
              <a:gd name="connsiteY13" fmla="*/ 339649 h 1029496"/>
              <a:gd name="connsiteX0" fmla="*/ 516650 w 1366494"/>
              <a:gd name="connsiteY0" fmla="*/ 339649 h 1057555"/>
              <a:gd name="connsiteX1" fmla="*/ 781896 w 1366494"/>
              <a:gd name="connsiteY1" fmla="*/ 1263 h 1057555"/>
              <a:gd name="connsiteX2" fmla="*/ 977340 w 1366494"/>
              <a:gd name="connsiteY2" fmla="*/ 486766 h 1057555"/>
              <a:gd name="connsiteX3" fmla="*/ 1235606 w 1366494"/>
              <a:gd name="connsiteY3" fmla="*/ 444885 h 1057555"/>
              <a:gd name="connsiteX4" fmla="*/ 1361248 w 1366494"/>
              <a:gd name="connsiteY4" fmla="*/ 793893 h 1057555"/>
              <a:gd name="connsiteX5" fmla="*/ 1068082 w 1366494"/>
              <a:gd name="connsiteY5" fmla="*/ 828794 h 1057555"/>
              <a:gd name="connsiteX6" fmla="*/ 795856 w 1366494"/>
              <a:gd name="connsiteY6" fmla="*/ 682210 h 1057555"/>
              <a:gd name="connsiteX7" fmla="*/ 844717 w 1366494"/>
              <a:gd name="connsiteY7" fmla="*/ 982357 h 1057555"/>
              <a:gd name="connsiteX8" fmla="*/ 411948 w 1366494"/>
              <a:gd name="connsiteY8" fmla="*/ 1040285 h 1057555"/>
              <a:gd name="connsiteX9" fmla="*/ 418928 w 1366494"/>
              <a:gd name="connsiteY9" fmla="*/ 731072 h 1057555"/>
              <a:gd name="connsiteX10" fmla="*/ 272345 w 1366494"/>
              <a:gd name="connsiteY10" fmla="*/ 772952 h 1057555"/>
              <a:gd name="connsiteX11" fmla="*/ 119 w 1366494"/>
              <a:gd name="connsiteY11" fmla="*/ 521667 h 1057555"/>
              <a:gd name="connsiteX12" fmla="*/ 307245 w 1366494"/>
              <a:gd name="connsiteY12" fmla="*/ 137759 h 1057555"/>
              <a:gd name="connsiteX13" fmla="*/ 516650 w 1366494"/>
              <a:gd name="connsiteY13" fmla="*/ 339649 h 1057555"/>
              <a:gd name="connsiteX0" fmla="*/ 516650 w 1366494"/>
              <a:gd name="connsiteY0" fmla="*/ 339649 h 1054704"/>
              <a:gd name="connsiteX1" fmla="*/ 781896 w 1366494"/>
              <a:gd name="connsiteY1" fmla="*/ 1263 h 1054704"/>
              <a:gd name="connsiteX2" fmla="*/ 977340 w 1366494"/>
              <a:gd name="connsiteY2" fmla="*/ 486766 h 1054704"/>
              <a:gd name="connsiteX3" fmla="*/ 1235606 w 1366494"/>
              <a:gd name="connsiteY3" fmla="*/ 444885 h 1054704"/>
              <a:gd name="connsiteX4" fmla="*/ 1361248 w 1366494"/>
              <a:gd name="connsiteY4" fmla="*/ 793893 h 1054704"/>
              <a:gd name="connsiteX5" fmla="*/ 1068082 w 1366494"/>
              <a:gd name="connsiteY5" fmla="*/ 828794 h 1054704"/>
              <a:gd name="connsiteX6" fmla="*/ 865658 w 1366494"/>
              <a:gd name="connsiteY6" fmla="*/ 793173 h 1054704"/>
              <a:gd name="connsiteX7" fmla="*/ 844717 w 1366494"/>
              <a:gd name="connsiteY7" fmla="*/ 982357 h 1054704"/>
              <a:gd name="connsiteX8" fmla="*/ 411948 w 1366494"/>
              <a:gd name="connsiteY8" fmla="*/ 1040285 h 1054704"/>
              <a:gd name="connsiteX9" fmla="*/ 418928 w 1366494"/>
              <a:gd name="connsiteY9" fmla="*/ 731072 h 1054704"/>
              <a:gd name="connsiteX10" fmla="*/ 272345 w 1366494"/>
              <a:gd name="connsiteY10" fmla="*/ 772952 h 1054704"/>
              <a:gd name="connsiteX11" fmla="*/ 119 w 1366494"/>
              <a:gd name="connsiteY11" fmla="*/ 521667 h 1054704"/>
              <a:gd name="connsiteX12" fmla="*/ 307245 w 1366494"/>
              <a:gd name="connsiteY12" fmla="*/ 137759 h 1054704"/>
              <a:gd name="connsiteX13" fmla="*/ 516650 w 1366494"/>
              <a:gd name="connsiteY13" fmla="*/ 339649 h 1054704"/>
              <a:gd name="connsiteX0" fmla="*/ 516635 w 1366479"/>
              <a:gd name="connsiteY0" fmla="*/ 339649 h 1045782"/>
              <a:gd name="connsiteX1" fmla="*/ 781881 w 1366479"/>
              <a:gd name="connsiteY1" fmla="*/ 1263 h 1045782"/>
              <a:gd name="connsiteX2" fmla="*/ 977325 w 1366479"/>
              <a:gd name="connsiteY2" fmla="*/ 486766 h 1045782"/>
              <a:gd name="connsiteX3" fmla="*/ 1235591 w 1366479"/>
              <a:gd name="connsiteY3" fmla="*/ 444885 h 1045782"/>
              <a:gd name="connsiteX4" fmla="*/ 1361233 w 1366479"/>
              <a:gd name="connsiteY4" fmla="*/ 793893 h 1045782"/>
              <a:gd name="connsiteX5" fmla="*/ 1068067 w 1366479"/>
              <a:gd name="connsiteY5" fmla="*/ 828794 h 1045782"/>
              <a:gd name="connsiteX6" fmla="*/ 865643 w 1366479"/>
              <a:gd name="connsiteY6" fmla="*/ 793173 h 1045782"/>
              <a:gd name="connsiteX7" fmla="*/ 844702 w 1366479"/>
              <a:gd name="connsiteY7" fmla="*/ 982357 h 1045782"/>
              <a:gd name="connsiteX8" fmla="*/ 411933 w 1366479"/>
              <a:gd name="connsiteY8" fmla="*/ 1040285 h 1045782"/>
              <a:gd name="connsiteX9" fmla="*/ 216488 w 1366479"/>
              <a:gd name="connsiteY9" fmla="*/ 864228 h 1045782"/>
              <a:gd name="connsiteX10" fmla="*/ 272330 w 1366479"/>
              <a:gd name="connsiteY10" fmla="*/ 772952 h 1045782"/>
              <a:gd name="connsiteX11" fmla="*/ 104 w 1366479"/>
              <a:gd name="connsiteY11" fmla="*/ 521667 h 1045782"/>
              <a:gd name="connsiteX12" fmla="*/ 307230 w 1366479"/>
              <a:gd name="connsiteY12" fmla="*/ 137759 h 1045782"/>
              <a:gd name="connsiteX13" fmla="*/ 516635 w 1366479"/>
              <a:gd name="connsiteY13" fmla="*/ 339649 h 1045782"/>
              <a:gd name="connsiteX0" fmla="*/ 516635 w 1366530"/>
              <a:gd name="connsiteY0" fmla="*/ 338431 h 1044564"/>
              <a:gd name="connsiteX1" fmla="*/ 781881 w 1366530"/>
              <a:gd name="connsiteY1" fmla="*/ 45 h 1044564"/>
              <a:gd name="connsiteX2" fmla="*/ 970345 w 1366530"/>
              <a:gd name="connsiteY2" fmla="*/ 315404 h 1044564"/>
              <a:gd name="connsiteX3" fmla="*/ 1235591 w 1366530"/>
              <a:gd name="connsiteY3" fmla="*/ 443667 h 1044564"/>
              <a:gd name="connsiteX4" fmla="*/ 1361233 w 1366530"/>
              <a:gd name="connsiteY4" fmla="*/ 792675 h 1044564"/>
              <a:gd name="connsiteX5" fmla="*/ 1068067 w 1366530"/>
              <a:gd name="connsiteY5" fmla="*/ 827576 h 1044564"/>
              <a:gd name="connsiteX6" fmla="*/ 865643 w 1366530"/>
              <a:gd name="connsiteY6" fmla="*/ 791955 h 1044564"/>
              <a:gd name="connsiteX7" fmla="*/ 844702 w 1366530"/>
              <a:gd name="connsiteY7" fmla="*/ 981139 h 1044564"/>
              <a:gd name="connsiteX8" fmla="*/ 411933 w 1366530"/>
              <a:gd name="connsiteY8" fmla="*/ 1039067 h 1044564"/>
              <a:gd name="connsiteX9" fmla="*/ 216488 w 1366530"/>
              <a:gd name="connsiteY9" fmla="*/ 863010 h 1044564"/>
              <a:gd name="connsiteX10" fmla="*/ 272330 w 1366530"/>
              <a:gd name="connsiteY10" fmla="*/ 771734 h 1044564"/>
              <a:gd name="connsiteX11" fmla="*/ 104 w 1366530"/>
              <a:gd name="connsiteY11" fmla="*/ 520449 h 1044564"/>
              <a:gd name="connsiteX12" fmla="*/ 307230 w 1366530"/>
              <a:gd name="connsiteY12" fmla="*/ 136541 h 1044564"/>
              <a:gd name="connsiteX13" fmla="*/ 516635 w 1366530"/>
              <a:gd name="connsiteY13" fmla="*/ 338431 h 10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6530" h="1044564">
                <a:moveTo>
                  <a:pt x="516635" y="338431"/>
                </a:moveTo>
                <a:cubicBezTo>
                  <a:pt x="595743" y="315682"/>
                  <a:pt x="706263" y="3883"/>
                  <a:pt x="781881" y="45"/>
                </a:cubicBezTo>
                <a:cubicBezTo>
                  <a:pt x="857499" y="-3793"/>
                  <a:pt x="894727" y="241467"/>
                  <a:pt x="970345" y="315404"/>
                </a:cubicBezTo>
                <a:cubicBezTo>
                  <a:pt x="1045963" y="389341"/>
                  <a:pt x="1170443" y="364122"/>
                  <a:pt x="1235591" y="443667"/>
                </a:cubicBezTo>
                <a:cubicBezTo>
                  <a:pt x="1300739" y="523212"/>
                  <a:pt x="1389154" y="728690"/>
                  <a:pt x="1361233" y="792675"/>
                </a:cubicBezTo>
                <a:cubicBezTo>
                  <a:pt x="1333312" y="856660"/>
                  <a:pt x="1150665" y="827696"/>
                  <a:pt x="1068067" y="827576"/>
                </a:cubicBezTo>
                <a:cubicBezTo>
                  <a:pt x="985469" y="827456"/>
                  <a:pt x="902870" y="766361"/>
                  <a:pt x="865643" y="791955"/>
                </a:cubicBezTo>
                <a:cubicBezTo>
                  <a:pt x="828416" y="817549"/>
                  <a:pt x="920320" y="939954"/>
                  <a:pt x="844702" y="981139"/>
                </a:cubicBezTo>
                <a:cubicBezTo>
                  <a:pt x="769084" y="1022324"/>
                  <a:pt x="516635" y="1058755"/>
                  <a:pt x="411933" y="1039067"/>
                </a:cubicBezTo>
                <a:cubicBezTo>
                  <a:pt x="307231" y="1019379"/>
                  <a:pt x="239755" y="907565"/>
                  <a:pt x="216488" y="863010"/>
                </a:cubicBezTo>
                <a:cubicBezTo>
                  <a:pt x="193221" y="818455"/>
                  <a:pt x="308394" y="828827"/>
                  <a:pt x="272330" y="771734"/>
                </a:cubicBezTo>
                <a:cubicBezTo>
                  <a:pt x="236266" y="714641"/>
                  <a:pt x="-5713" y="626314"/>
                  <a:pt x="104" y="520449"/>
                </a:cubicBezTo>
                <a:cubicBezTo>
                  <a:pt x="5921" y="414584"/>
                  <a:pt x="221142" y="166877"/>
                  <a:pt x="307230" y="136541"/>
                </a:cubicBezTo>
                <a:cubicBezTo>
                  <a:pt x="393318" y="106205"/>
                  <a:pt x="437527" y="361180"/>
                  <a:pt x="516635" y="3384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3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676733-5370-4885-A760-37C337A34E0E}"/>
              </a:ext>
            </a:extLst>
          </p:cNvPr>
          <p:cNvSpPr/>
          <p:nvPr/>
        </p:nvSpPr>
        <p:spPr>
          <a:xfrm rot="477542">
            <a:off x="2136764" y="2117875"/>
            <a:ext cx="3237865" cy="3189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6CC768-D482-4CDB-92A6-E98043EB601E}"/>
              </a:ext>
            </a:extLst>
          </p:cNvPr>
          <p:cNvSpPr/>
          <p:nvPr/>
        </p:nvSpPr>
        <p:spPr>
          <a:xfrm>
            <a:off x="2078648" y="2097914"/>
            <a:ext cx="3425118" cy="3141031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BEEB35-E5D3-421F-B4DB-C3A6505EA859}"/>
              </a:ext>
            </a:extLst>
          </p:cNvPr>
          <p:cNvSpPr/>
          <p:nvPr/>
        </p:nvSpPr>
        <p:spPr>
          <a:xfrm rot="217990">
            <a:off x="6664473" y="1488704"/>
            <a:ext cx="3237865" cy="3189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F90121-3F51-49BB-83CA-41ED8FD4832C}"/>
              </a:ext>
            </a:extLst>
          </p:cNvPr>
          <p:cNvSpPr/>
          <p:nvPr/>
        </p:nvSpPr>
        <p:spPr>
          <a:xfrm>
            <a:off x="6654644" y="1496438"/>
            <a:ext cx="3425118" cy="3141031"/>
          </a:xfrm>
          <a:prstGeom prst="rect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FDEA8C-A9F8-4F74-99D2-F8F7131D31F4}"/>
              </a:ext>
            </a:extLst>
          </p:cNvPr>
          <p:cNvSpPr txBox="1"/>
          <p:nvPr/>
        </p:nvSpPr>
        <p:spPr>
          <a:xfrm>
            <a:off x="2154108" y="3220406"/>
            <a:ext cx="327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AFA84-3306-4785-9129-3E61A85C64A6}"/>
              </a:ext>
            </a:extLst>
          </p:cNvPr>
          <p:cNvSpPr txBox="1"/>
          <p:nvPr/>
        </p:nvSpPr>
        <p:spPr>
          <a:xfrm rot="21340448">
            <a:off x="6681817" y="2608158"/>
            <a:ext cx="327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标题文本填写</a:t>
            </a:r>
          </a:p>
        </p:txBody>
      </p:sp>
      <p:sp>
        <p:nvSpPr>
          <p:cNvPr id="20" name="箭头: 下弧形 19">
            <a:extLst>
              <a:ext uri="{FF2B5EF4-FFF2-40B4-BE49-F238E27FC236}">
                <a16:creationId xmlns:a16="http://schemas.microsoft.com/office/drawing/2014/main" id="{F667B74A-4E1A-4C01-89D8-2483059427E4}"/>
              </a:ext>
            </a:extLst>
          </p:cNvPr>
          <p:cNvSpPr/>
          <p:nvPr/>
        </p:nvSpPr>
        <p:spPr>
          <a:xfrm rot="20241016">
            <a:off x="5015232" y="4514932"/>
            <a:ext cx="2867487" cy="1216241"/>
          </a:xfrm>
          <a:prstGeom prst="curvedUpArrow">
            <a:avLst>
              <a:gd name="adj1" fmla="val 30742"/>
              <a:gd name="adj2" fmla="val 71799"/>
              <a:gd name="adj3" fmla="val 23327"/>
            </a:avLst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F34318-DB77-40F3-BFB0-2A9B2FD8AC83}"/>
              </a:ext>
            </a:extLst>
          </p:cNvPr>
          <p:cNvGrpSpPr/>
          <p:nvPr/>
        </p:nvGrpSpPr>
        <p:grpSpPr>
          <a:xfrm rot="2316038">
            <a:off x="3716303" y="1891168"/>
            <a:ext cx="458696" cy="460844"/>
            <a:chOff x="5181601" y="2120900"/>
            <a:chExt cx="665163" cy="703263"/>
          </a:xfrm>
          <a:solidFill>
            <a:schemeClr val="tx1"/>
          </a:solidFill>
        </p:grpSpPr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7CD28503-698E-42E6-937D-9224771ABE68}"/>
                </a:ext>
              </a:extLst>
            </p:cNvPr>
            <p:cNvSpPr/>
            <p:nvPr/>
          </p:nvSpPr>
          <p:spPr bwMode="auto">
            <a:xfrm>
              <a:off x="5226051" y="2433638"/>
              <a:ext cx="6350" cy="44450"/>
            </a:xfrm>
            <a:custGeom>
              <a:avLst/>
              <a:gdLst/>
              <a:ahLst/>
              <a:cxnLst>
                <a:cxn ang="0">
                  <a:pos x="11" y="47"/>
                </a:cxn>
                <a:cxn ang="0">
                  <a:pos x="11" y="47"/>
                </a:cxn>
                <a:cxn ang="0">
                  <a:pos x="11" y="36"/>
                </a:cxn>
                <a:cxn ang="0">
                  <a:pos x="11" y="26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3" y="60"/>
                </a:cxn>
                <a:cxn ang="0">
                  <a:pos x="3" y="70"/>
                </a:cxn>
                <a:cxn ang="0">
                  <a:pos x="2" y="74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2" y="83"/>
                </a:cxn>
                <a:cxn ang="0">
                  <a:pos x="4" y="84"/>
                </a:cxn>
                <a:cxn ang="0">
                  <a:pos x="8" y="84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3" y="73"/>
                </a:cxn>
                <a:cxn ang="0">
                  <a:pos x="13" y="64"/>
                </a:cxn>
                <a:cxn ang="0">
                  <a:pos x="11" y="47"/>
                </a:cxn>
                <a:cxn ang="0">
                  <a:pos x="11" y="47"/>
                </a:cxn>
              </a:cxnLst>
              <a:rect l="0" t="0" r="r" b="b"/>
              <a:pathLst>
                <a:path w="13" h="84">
                  <a:moveTo>
                    <a:pt x="11" y="47"/>
                  </a:moveTo>
                  <a:lnTo>
                    <a:pt x="11" y="47"/>
                  </a:lnTo>
                  <a:lnTo>
                    <a:pt x="11" y="36"/>
                  </a:lnTo>
                  <a:lnTo>
                    <a:pt x="11" y="2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3" y="60"/>
                  </a:lnTo>
                  <a:lnTo>
                    <a:pt x="3" y="70"/>
                  </a:lnTo>
                  <a:lnTo>
                    <a:pt x="2" y="74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2" y="83"/>
                  </a:lnTo>
                  <a:lnTo>
                    <a:pt x="4" y="84"/>
                  </a:lnTo>
                  <a:lnTo>
                    <a:pt x="8" y="84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3" y="73"/>
                  </a:lnTo>
                  <a:lnTo>
                    <a:pt x="13" y="64"/>
                  </a:lnTo>
                  <a:lnTo>
                    <a:pt x="11" y="47"/>
                  </a:lnTo>
                  <a:lnTo>
                    <a:pt x="11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9B718539-E6BC-4C16-B738-5F56E73D317C}"/>
                </a:ext>
              </a:extLst>
            </p:cNvPr>
            <p:cNvSpPr/>
            <p:nvPr/>
          </p:nvSpPr>
          <p:spPr bwMode="auto">
            <a:xfrm>
              <a:off x="5240338" y="2468563"/>
              <a:ext cx="12700" cy="46038"/>
            </a:xfrm>
            <a:custGeom>
              <a:avLst/>
              <a:gdLst/>
              <a:ahLst/>
              <a:cxnLst>
                <a:cxn ang="0">
                  <a:pos x="23" y="76"/>
                </a:cxn>
                <a:cxn ang="0">
                  <a:pos x="23" y="76"/>
                </a:cxn>
                <a:cxn ang="0">
                  <a:pos x="19" y="73"/>
                </a:cxn>
                <a:cxn ang="0">
                  <a:pos x="15" y="70"/>
                </a:cxn>
                <a:cxn ang="0">
                  <a:pos x="13" y="66"/>
                </a:cxn>
                <a:cxn ang="0">
                  <a:pos x="11" y="62"/>
                </a:cxn>
                <a:cxn ang="0">
                  <a:pos x="10" y="58"/>
                </a:cxn>
                <a:cxn ang="0">
                  <a:pos x="10" y="54"/>
                </a:cxn>
                <a:cxn ang="0">
                  <a:pos x="10" y="43"/>
                </a:cxn>
                <a:cxn ang="0">
                  <a:pos x="11" y="34"/>
                </a:cxn>
                <a:cxn ang="0">
                  <a:pos x="13" y="24"/>
                </a:cxn>
                <a:cxn ang="0">
                  <a:pos x="15" y="13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5" y="15"/>
                </a:cxn>
                <a:cxn ang="0">
                  <a:pos x="3" y="26"/>
                </a:cxn>
                <a:cxn ang="0">
                  <a:pos x="1" y="37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3" y="69"/>
                </a:cxn>
                <a:cxn ang="0">
                  <a:pos x="5" y="73"/>
                </a:cxn>
                <a:cxn ang="0">
                  <a:pos x="9" y="77"/>
                </a:cxn>
                <a:cxn ang="0">
                  <a:pos x="13" y="81"/>
                </a:cxn>
                <a:cxn ang="0">
                  <a:pos x="18" y="85"/>
                </a:cxn>
                <a:cxn ang="0">
                  <a:pos x="18" y="85"/>
                </a:cxn>
                <a:cxn ang="0">
                  <a:pos x="20" y="86"/>
                </a:cxn>
                <a:cxn ang="0">
                  <a:pos x="22" y="86"/>
                </a:cxn>
                <a:cxn ang="0">
                  <a:pos x="23" y="85"/>
                </a:cxn>
                <a:cxn ang="0">
                  <a:pos x="24" y="82"/>
                </a:cxn>
                <a:cxn ang="0">
                  <a:pos x="25" y="81"/>
                </a:cxn>
                <a:cxn ang="0">
                  <a:pos x="25" y="79"/>
                </a:cxn>
                <a:cxn ang="0">
                  <a:pos x="24" y="77"/>
                </a:cxn>
                <a:cxn ang="0">
                  <a:pos x="23" y="76"/>
                </a:cxn>
                <a:cxn ang="0">
                  <a:pos x="23" y="76"/>
                </a:cxn>
              </a:cxnLst>
              <a:rect l="0" t="0" r="r" b="b"/>
              <a:pathLst>
                <a:path w="25" h="86">
                  <a:moveTo>
                    <a:pt x="23" y="76"/>
                  </a:moveTo>
                  <a:lnTo>
                    <a:pt x="23" y="76"/>
                  </a:lnTo>
                  <a:lnTo>
                    <a:pt x="19" y="73"/>
                  </a:lnTo>
                  <a:lnTo>
                    <a:pt x="15" y="70"/>
                  </a:lnTo>
                  <a:lnTo>
                    <a:pt x="13" y="66"/>
                  </a:lnTo>
                  <a:lnTo>
                    <a:pt x="11" y="62"/>
                  </a:lnTo>
                  <a:lnTo>
                    <a:pt x="10" y="58"/>
                  </a:lnTo>
                  <a:lnTo>
                    <a:pt x="10" y="54"/>
                  </a:lnTo>
                  <a:lnTo>
                    <a:pt x="10" y="43"/>
                  </a:lnTo>
                  <a:lnTo>
                    <a:pt x="11" y="34"/>
                  </a:lnTo>
                  <a:lnTo>
                    <a:pt x="13" y="24"/>
                  </a:lnTo>
                  <a:lnTo>
                    <a:pt x="15" y="1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1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15"/>
                  </a:lnTo>
                  <a:lnTo>
                    <a:pt x="3" y="26"/>
                  </a:lnTo>
                  <a:lnTo>
                    <a:pt x="1" y="37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4"/>
                  </a:lnTo>
                  <a:lnTo>
                    <a:pt x="3" y="69"/>
                  </a:lnTo>
                  <a:lnTo>
                    <a:pt x="5" y="73"/>
                  </a:lnTo>
                  <a:lnTo>
                    <a:pt x="9" y="77"/>
                  </a:lnTo>
                  <a:lnTo>
                    <a:pt x="13" y="81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20" y="86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4" y="82"/>
                  </a:lnTo>
                  <a:lnTo>
                    <a:pt x="25" y="81"/>
                  </a:lnTo>
                  <a:lnTo>
                    <a:pt x="25" y="79"/>
                  </a:lnTo>
                  <a:lnTo>
                    <a:pt x="24" y="77"/>
                  </a:lnTo>
                  <a:lnTo>
                    <a:pt x="23" y="76"/>
                  </a:lnTo>
                  <a:lnTo>
                    <a:pt x="23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A15462B1-BBDA-4F32-AE3F-4537C2C67DC2}"/>
                </a:ext>
              </a:extLst>
            </p:cNvPr>
            <p:cNvSpPr/>
            <p:nvPr/>
          </p:nvSpPr>
          <p:spPr bwMode="auto">
            <a:xfrm>
              <a:off x="5275263" y="2498725"/>
              <a:ext cx="6350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6" y="85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1" y="80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85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6" y="85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1" y="8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8BF4FF78-DD7D-42A7-8235-8DE515E04933}"/>
                </a:ext>
              </a:extLst>
            </p:cNvPr>
            <p:cNvSpPr/>
            <p:nvPr/>
          </p:nvSpPr>
          <p:spPr bwMode="auto">
            <a:xfrm>
              <a:off x="5294313" y="2532063"/>
              <a:ext cx="6350" cy="317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7"/>
                </a:cxn>
                <a:cxn ang="0">
                  <a:pos x="3" y="31"/>
                </a:cxn>
                <a:cxn ang="0">
                  <a:pos x="4" y="43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6" y="58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4" y="56"/>
                </a:cxn>
                <a:cxn ang="0">
                  <a:pos x="14" y="56"/>
                </a:cxn>
                <a:cxn ang="0">
                  <a:pos x="13" y="43"/>
                </a:cxn>
                <a:cxn ang="0">
                  <a:pos x="12" y="31"/>
                </a:cxn>
                <a:cxn ang="0">
                  <a:pos x="10" y="1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61">
                  <a:moveTo>
                    <a:pt x="10" y="4"/>
                  </a:moveTo>
                  <a:lnTo>
                    <a:pt x="10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7"/>
                  </a:lnTo>
                  <a:lnTo>
                    <a:pt x="3" y="31"/>
                  </a:lnTo>
                  <a:lnTo>
                    <a:pt x="4" y="43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8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3" y="43"/>
                  </a:lnTo>
                  <a:lnTo>
                    <a:pt x="12" y="31"/>
                  </a:lnTo>
                  <a:lnTo>
                    <a:pt x="10" y="1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544">
              <a:extLst>
                <a:ext uri="{FF2B5EF4-FFF2-40B4-BE49-F238E27FC236}">
                  <a16:creationId xmlns:a16="http://schemas.microsoft.com/office/drawing/2014/main" id="{284B1459-622E-426F-B121-728C9D92F336}"/>
                </a:ext>
              </a:extLst>
            </p:cNvPr>
            <p:cNvSpPr/>
            <p:nvPr/>
          </p:nvSpPr>
          <p:spPr bwMode="auto">
            <a:xfrm>
              <a:off x="5324476" y="2552700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3" y="65"/>
                </a:cxn>
                <a:cxn ang="0">
                  <a:pos x="4" y="66"/>
                </a:cxn>
                <a:cxn ang="0">
                  <a:pos x="6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3" y="65"/>
                  </a:lnTo>
                  <a:lnTo>
                    <a:pt x="4" y="66"/>
                  </a:lnTo>
                  <a:lnTo>
                    <a:pt x="6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545">
              <a:extLst>
                <a:ext uri="{FF2B5EF4-FFF2-40B4-BE49-F238E27FC236}">
                  <a16:creationId xmlns:a16="http://schemas.microsoft.com/office/drawing/2014/main" id="{8FAA13AF-E5C8-4C27-A417-7F6E79C0C2B4}"/>
                </a:ext>
              </a:extLst>
            </p:cNvPr>
            <p:cNvSpPr/>
            <p:nvPr/>
          </p:nvSpPr>
          <p:spPr bwMode="auto">
            <a:xfrm>
              <a:off x="5348288" y="2576513"/>
              <a:ext cx="7938" cy="42863"/>
            </a:xfrm>
            <a:custGeom>
              <a:avLst/>
              <a:gdLst/>
              <a:ahLst/>
              <a:cxnLst>
                <a:cxn ang="0">
                  <a:pos x="14" y="75"/>
                </a:cxn>
                <a:cxn ang="0">
                  <a:pos x="14" y="75"/>
                </a:cxn>
                <a:cxn ang="0">
                  <a:pos x="12" y="66"/>
                </a:cxn>
                <a:cxn ang="0">
                  <a:pos x="12" y="58"/>
                </a:cxn>
                <a:cxn ang="0">
                  <a:pos x="12" y="51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10" y="33"/>
                </a:cxn>
                <a:cxn ang="0">
                  <a:pos x="9" y="2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3"/>
                </a:cxn>
                <a:cxn ang="0">
                  <a:pos x="0" y="33"/>
                </a:cxn>
                <a:cxn ang="0">
                  <a:pos x="1" y="38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3" y="46"/>
                </a:cxn>
                <a:cxn ang="0">
                  <a:pos x="3" y="50"/>
                </a:cxn>
                <a:cxn ang="0">
                  <a:pos x="3" y="59"/>
                </a:cxn>
                <a:cxn ang="0">
                  <a:pos x="4" y="69"/>
                </a:cxn>
                <a:cxn ang="0">
                  <a:pos x="4" y="73"/>
                </a:cxn>
                <a:cxn ang="0">
                  <a:pos x="5" y="77"/>
                </a:cxn>
                <a:cxn ang="0">
                  <a:pos x="5" y="77"/>
                </a:cxn>
                <a:cxn ang="0">
                  <a:pos x="6" y="79"/>
                </a:cxn>
                <a:cxn ang="0">
                  <a:pos x="8" y="80"/>
                </a:cxn>
                <a:cxn ang="0">
                  <a:pos x="11" y="80"/>
                </a:cxn>
                <a:cxn ang="0">
                  <a:pos x="13" y="79"/>
                </a:cxn>
                <a:cxn ang="0">
                  <a:pos x="14" y="78"/>
                </a:cxn>
                <a:cxn ang="0">
                  <a:pos x="14" y="77"/>
                </a:cxn>
                <a:cxn ang="0">
                  <a:pos x="14" y="75"/>
                </a:cxn>
                <a:cxn ang="0">
                  <a:pos x="14" y="75"/>
                </a:cxn>
              </a:cxnLst>
              <a:rect l="0" t="0" r="r" b="b"/>
              <a:pathLst>
                <a:path w="14" h="80">
                  <a:moveTo>
                    <a:pt x="14" y="75"/>
                  </a:moveTo>
                  <a:lnTo>
                    <a:pt x="14" y="75"/>
                  </a:lnTo>
                  <a:lnTo>
                    <a:pt x="12" y="66"/>
                  </a:lnTo>
                  <a:lnTo>
                    <a:pt x="12" y="58"/>
                  </a:lnTo>
                  <a:lnTo>
                    <a:pt x="12" y="51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0" y="33"/>
                  </a:lnTo>
                  <a:lnTo>
                    <a:pt x="9" y="2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6"/>
                  </a:lnTo>
                  <a:lnTo>
                    <a:pt x="3" y="50"/>
                  </a:lnTo>
                  <a:lnTo>
                    <a:pt x="3" y="59"/>
                  </a:lnTo>
                  <a:lnTo>
                    <a:pt x="4" y="69"/>
                  </a:lnTo>
                  <a:lnTo>
                    <a:pt x="4" y="73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6" y="79"/>
                  </a:lnTo>
                  <a:lnTo>
                    <a:pt x="8" y="80"/>
                  </a:lnTo>
                  <a:lnTo>
                    <a:pt x="11" y="80"/>
                  </a:lnTo>
                  <a:lnTo>
                    <a:pt x="13" y="79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4" y="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546">
              <a:extLst>
                <a:ext uri="{FF2B5EF4-FFF2-40B4-BE49-F238E27FC236}">
                  <a16:creationId xmlns:a16="http://schemas.microsoft.com/office/drawing/2014/main" id="{61F302B7-11BD-493E-8933-9A101989A807}"/>
                </a:ext>
              </a:extLst>
            </p:cNvPr>
            <p:cNvSpPr/>
            <p:nvPr/>
          </p:nvSpPr>
          <p:spPr bwMode="auto">
            <a:xfrm>
              <a:off x="5380038" y="2606675"/>
              <a:ext cx="11113" cy="349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2" y="19"/>
                </a:cxn>
                <a:cxn ang="0">
                  <a:pos x="6" y="33"/>
                </a:cxn>
                <a:cxn ang="0">
                  <a:pos x="11" y="47"/>
                </a:cxn>
                <a:cxn ang="0">
                  <a:pos x="13" y="54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14" y="63"/>
                </a:cxn>
                <a:cxn ang="0">
                  <a:pos x="15" y="65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20" y="65"/>
                </a:cxn>
                <a:cxn ang="0">
                  <a:pos x="21" y="65"/>
                </a:cxn>
                <a:cxn ang="0">
                  <a:pos x="22" y="63"/>
                </a:cxn>
                <a:cxn ang="0">
                  <a:pos x="23" y="61"/>
                </a:cxn>
                <a:cxn ang="0">
                  <a:pos x="23" y="61"/>
                </a:cxn>
                <a:cxn ang="0">
                  <a:pos x="22" y="54"/>
                </a:cxn>
                <a:cxn ang="0">
                  <a:pos x="20" y="47"/>
                </a:cxn>
                <a:cxn ang="0">
                  <a:pos x="16" y="33"/>
                </a:cxn>
                <a:cxn ang="0">
                  <a:pos x="11" y="19"/>
                </a:cxn>
                <a:cxn ang="0">
                  <a:pos x="9" y="1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23" h="66">
                  <a:moveTo>
                    <a:pt x="9" y="4"/>
                  </a:move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6" y="33"/>
                  </a:lnTo>
                  <a:lnTo>
                    <a:pt x="11" y="47"/>
                  </a:lnTo>
                  <a:lnTo>
                    <a:pt x="13" y="54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4" y="63"/>
                  </a:lnTo>
                  <a:lnTo>
                    <a:pt x="15" y="65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20" y="65"/>
                  </a:lnTo>
                  <a:lnTo>
                    <a:pt x="21" y="65"/>
                  </a:lnTo>
                  <a:lnTo>
                    <a:pt x="22" y="63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2" y="54"/>
                  </a:lnTo>
                  <a:lnTo>
                    <a:pt x="20" y="47"/>
                  </a:lnTo>
                  <a:lnTo>
                    <a:pt x="16" y="33"/>
                  </a:lnTo>
                  <a:lnTo>
                    <a:pt x="11" y="19"/>
                  </a:lnTo>
                  <a:lnTo>
                    <a:pt x="9" y="1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547">
              <a:extLst>
                <a:ext uri="{FF2B5EF4-FFF2-40B4-BE49-F238E27FC236}">
                  <a16:creationId xmlns:a16="http://schemas.microsoft.com/office/drawing/2014/main" id="{A4D8E4D4-B00A-4C6A-A1B7-21A9E700AA6C}"/>
                </a:ext>
              </a:extLst>
            </p:cNvPr>
            <p:cNvSpPr/>
            <p:nvPr/>
          </p:nvSpPr>
          <p:spPr bwMode="auto">
            <a:xfrm>
              <a:off x="5411788" y="2632075"/>
              <a:ext cx="9525" cy="44450"/>
            </a:xfrm>
            <a:custGeom>
              <a:avLst/>
              <a:gdLst/>
              <a:ahLst/>
              <a:cxnLst>
                <a:cxn ang="0">
                  <a:pos x="18" y="78"/>
                </a:cxn>
                <a:cxn ang="0">
                  <a:pos x="18" y="78"/>
                </a:cxn>
                <a:cxn ang="0">
                  <a:pos x="16" y="71"/>
                </a:cxn>
                <a:cxn ang="0">
                  <a:pos x="15" y="63"/>
                </a:cxn>
                <a:cxn ang="0">
                  <a:pos x="14" y="46"/>
                </a:cxn>
                <a:cxn ang="0">
                  <a:pos x="14" y="46"/>
                </a:cxn>
                <a:cxn ang="0">
                  <a:pos x="13" y="41"/>
                </a:cxn>
                <a:cxn ang="0">
                  <a:pos x="12" y="36"/>
                </a:cxn>
                <a:cxn ang="0">
                  <a:pos x="10" y="25"/>
                </a:cxn>
                <a:cxn ang="0">
                  <a:pos x="10" y="25"/>
                </a:cxn>
                <a:cxn ang="0">
                  <a:pos x="9" y="1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2" y="33"/>
                </a:cxn>
                <a:cxn ang="0">
                  <a:pos x="3" y="42"/>
                </a:cxn>
                <a:cxn ang="0">
                  <a:pos x="3" y="42"/>
                </a:cxn>
                <a:cxn ang="0">
                  <a:pos x="5" y="52"/>
                </a:cxn>
                <a:cxn ang="0">
                  <a:pos x="6" y="62"/>
                </a:cxn>
                <a:cxn ang="0">
                  <a:pos x="7" y="7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82"/>
                </a:cxn>
                <a:cxn ang="0">
                  <a:pos x="12" y="83"/>
                </a:cxn>
                <a:cxn ang="0">
                  <a:pos x="16" y="84"/>
                </a:cxn>
                <a:cxn ang="0">
                  <a:pos x="17" y="83"/>
                </a:cxn>
                <a:cxn ang="0">
                  <a:pos x="18" y="82"/>
                </a:cxn>
                <a:cxn ang="0">
                  <a:pos x="19" y="80"/>
                </a:cxn>
                <a:cxn ang="0">
                  <a:pos x="18" y="78"/>
                </a:cxn>
                <a:cxn ang="0">
                  <a:pos x="18" y="78"/>
                </a:cxn>
              </a:cxnLst>
              <a:rect l="0" t="0" r="r" b="b"/>
              <a:pathLst>
                <a:path w="19" h="84">
                  <a:moveTo>
                    <a:pt x="18" y="78"/>
                  </a:moveTo>
                  <a:lnTo>
                    <a:pt x="18" y="78"/>
                  </a:lnTo>
                  <a:lnTo>
                    <a:pt x="16" y="71"/>
                  </a:lnTo>
                  <a:lnTo>
                    <a:pt x="15" y="63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3" y="41"/>
                  </a:lnTo>
                  <a:lnTo>
                    <a:pt x="12" y="3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9" y="1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2" y="33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5" y="52"/>
                  </a:lnTo>
                  <a:lnTo>
                    <a:pt x="6" y="62"/>
                  </a:lnTo>
                  <a:lnTo>
                    <a:pt x="7" y="7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82"/>
                  </a:lnTo>
                  <a:lnTo>
                    <a:pt x="12" y="83"/>
                  </a:lnTo>
                  <a:lnTo>
                    <a:pt x="16" y="84"/>
                  </a:lnTo>
                  <a:lnTo>
                    <a:pt x="17" y="83"/>
                  </a:lnTo>
                  <a:lnTo>
                    <a:pt x="18" y="82"/>
                  </a:lnTo>
                  <a:lnTo>
                    <a:pt x="19" y="80"/>
                  </a:lnTo>
                  <a:lnTo>
                    <a:pt x="18" y="78"/>
                  </a:lnTo>
                  <a:lnTo>
                    <a:pt x="18" y="7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548">
              <a:extLst>
                <a:ext uri="{FF2B5EF4-FFF2-40B4-BE49-F238E27FC236}">
                  <a16:creationId xmlns:a16="http://schemas.microsoft.com/office/drawing/2014/main" id="{DA77B559-A8E7-4E50-873A-88095E76AF66}"/>
                </a:ext>
              </a:extLst>
            </p:cNvPr>
            <p:cNvSpPr/>
            <p:nvPr/>
          </p:nvSpPr>
          <p:spPr bwMode="auto">
            <a:xfrm>
              <a:off x="5434013" y="2662238"/>
              <a:ext cx="15875" cy="47625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5"/>
                </a:cxn>
                <a:cxn ang="0">
                  <a:pos x="3" y="25"/>
                </a:cxn>
                <a:cxn ang="0">
                  <a:pos x="9" y="45"/>
                </a:cxn>
                <a:cxn ang="0">
                  <a:pos x="15" y="65"/>
                </a:cxn>
                <a:cxn ang="0">
                  <a:pos x="17" y="75"/>
                </a:cxn>
                <a:cxn ang="0">
                  <a:pos x="19" y="85"/>
                </a:cxn>
                <a:cxn ang="0">
                  <a:pos x="19" y="85"/>
                </a:cxn>
                <a:cxn ang="0">
                  <a:pos x="19" y="87"/>
                </a:cxn>
                <a:cxn ang="0">
                  <a:pos x="21" y="88"/>
                </a:cxn>
                <a:cxn ang="0">
                  <a:pos x="22" y="89"/>
                </a:cxn>
                <a:cxn ang="0">
                  <a:pos x="24" y="90"/>
                </a:cxn>
                <a:cxn ang="0">
                  <a:pos x="25" y="89"/>
                </a:cxn>
                <a:cxn ang="0">
                  <a:pos x="27" y="88"/>
                </a:cxn>
                <a:cxn ang="0">
                  <a:pos x="28" y="87"/>
                </a:cxn>
                <a:cxn ang="0">
                  <a:pos x="28" y="85"/>
                </a:cxn>
                <a:cxn ang="0">
                  <a:pos x="28" y="85"/>
                </a:cxn>
                <a:cxn ang="0">
                  <a:pos x="27" y="75"/>
                </a:cxn>
                <a:cxn ang="0">
                  <a:pos x="25" y="65"/>
                </a:cxn>
                <a:cxn ang="0">
                  <a:pos x="19" y="45"/>
                </a:cxn>
                <a:cxn ang="0">
                  <a:pos x="12" y="25"/>
                </a:cxn>
                <a:cxn ang="0">
                  <a:pos x="10" y="15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28" h="90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5"/>
                  </a:lnTo>
                  <a:lnTo>
                    <a:pt x="3" y="25"/>
                  </a:lnTo>
                  <a:lnTo>
                    <a:pt x="9" y="45"/>
                  </a:lnTo>
                  <a:lnTo>
                    <a:pt x="15" y="65"/>
                  </a:lnTo>
                  <a:lnTo>
                    <a:pt x="17" y="7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9" y="87"/>
                  </a:lnTo>
                  <a:lnTo>
                    <a:pt x="21" y="88"/>
                  </a:lnTo>
                  <a:lnTo>
                    <a:pt x="22" y="89"/>
                  </a:lnTo>
                  <a:lnTo>
                    <a:pt x="24" y="90"/>
                  </a:lnTo>
                  <a:lnTo>
                    <a:pt x="25" y="89"/>
                  </a:lnTo>
                  <a:lnTo>
                    <a:pt x="27" y="88"/>
                  </a:lnTo>
                  <a:lnTo>
                    <a:pt x="28" y="87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75"/>
                  </a:lnTo>
                  <a:lnTo>
                    <a:pt x="25" y="65"/>
                  </a:lnTo>
                  <a:lnTo>
                    <a:pt x="19" y="45"/>
                  </a:lnTo>
                  <a:lnTo>
                    <a:pt x="12" y="25"/>
                  </a:lnTo>
                  <a:lnTo>
                    <a:pt x="10" y="15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549">
              <a:extLst>
                <a:ext uri="{FF2B5EF4-FFF2-40B4-BE49-F238E27FC236}">
                  <a16:creationId xmlns:a16="http://schemas.microsoft.com/office/drawing/2014/main" id="{B0CA999B-4CC0-42F7-80D8-BA3FEBC69F06}"/>
                </a:ext>
              </a:extLst>
            </p:cNvPr>
            <p:cNvSpPr/>
            <p:nvPr/>
          </p:nvSpPr>
          <p:spPr bwMode="auto">
            <a:xfrm>
              <a:off x="5467351" y="2697163"/>
              <a:ext cx="6350" cy="44450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3" y="42"/>
                </a:cxn>
                <a:cxn ang="0">
                  <a:pos x="4" y="61"/>
                </a:cxn>
                <a:cxn ang="0">
                  <a:pos x="5" y="80"/>
                </a:cxn>
                <a:cxn ang="0">
                  <a:pos x="5" y="80"/>
                </a:cxn>
                <a:cxn ang="0">
                  <a:pos x="5" y="82"/>
                </a:cxn>
                <a:cxn ang="0">
                  <a:pos x="6" y="83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1" y="84"/>
                </a:cxn>
                <a:cxn ang="0">
                  <a:pos x="13" y="83"/>
                </a:cxn>
                <a:cxn ang="0">
                  <a:pos x="14" y="82"/>
                </a:cxn>
                <a:cxn ang="0">
                  <a:pos x="14" y="80"/>
                </a:cxn>
                <a:cxn ang="0">
                  <a:pos x="14" y="80"/>
                </a:cxn>
                <a:cxn ang="0">
                  <a:pos x="13" y="61"/>
                </a:cxn>
                <a:cxn ang="0">
                  <a:pos x="12" y="42"/>
                </a:cxn>
                <a:cxn ang="0">
                  <a:pos x="10" y="23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4" h="84">
                  <a:moveTo>
                    <a:pt x="9" y="4"/>
                  </a:move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3" y="42"/>
                  </a:lnTo>
                  <a:lnTo>
                    <a:pt x="4" y="61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5" y="82"/>
                  </a:lnTo>
                  <a:lnTo>
                    <a:pt x="6" y="83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1" y="84"/>
                  </a:lnTo>
                  <a:lnTo>
                    <a:pt x="13" y="83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61"/>
                  </a:lnTo>
                  <a:lnTo>
                    <a:pt x="12" y="42"/>
                  </a:lnTo>
                  <a:lnTo>
                    <a:pt x="10" y="23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550">
              <a:extLst>
                <a:ext uri="{FF2B5EF4-FFF2-40B4-BE49-F238E27FC236}">
                  <a16:creationId xmlns:a16="http://schemas.microsoft.com/office/drawing/2014/main" id="{D688E805-71BE-418D-9FCA-F3C2FAA557DB}"/>
                </a:ext>
              </a:extLst>
            </p:cNvPr>
            <p:cNvSpPr/>
            <p:nvPr/>
          </p:nvSpPr>
          <p:spPr bwMode="auto">
            <a:xfrm>
              <a:off x="5494338" y="2727325"/>
              <a:ext cx="7938" cy="31750"/>
            </a:xfrm>
            <a:custGeom>
              <a:avLst/>
              <a:gdLst/>
              <a:ahLst/>
              <a:cxnLst>
                <a:cxn ang="0">
                  <a:pos x="14" y="55"/>
                </a:cxn>
                <a:cxn ang="0">
                  <a:pos x="14" y="55"/>
                </a:cxn>
                <a:cxn ang="0">
                  <a:pos x="11" y="49"/>
                </a:cxn>
                <a:cxn ang="0">
                  <a:pos x="10" y="43"/>
                </a:cxn>
                <a:cxn ang="0">
                  <a:pos x="9" y="37"/>
                </a:cxn>
                <a:cxn ang="0">
                  <a:pos x="9" y="3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19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1" y="47"/>
                </a:cxn>
                <a:cxn ang="0">
                  <a:pos x="3" y="53"/>
                </a:cxn>
                <a:cxn ang="0">
                  <a:pos x="6" y="59"/>
                </a:cxn>
                <a:cxn ang="0">
                  <a:pos x="6" y="59"/>
                </a:cxn>
                <a:cxn ang="0">
                  <a:pos x="7" y="61"/>
                </a:cxn>
                <a:cxn ang="0">
                  <a:pos x="9" y="61"/>
                </a:cxn>
                <a:cxn ang="0">
                  <a:pos x="11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5" y="57"/>
                </a:cxn>
                <a:cxn ang="0">
                  <a:pos x="14" y="55"/>
                </a:cxn>
                <a:cxn ang="0">
                  <a:pos x="14" y="55"/>
                </a:cxn>
              </a:cxnLst>
              <a:rect l="0" t="0" r="r" b="b"/>
              <a:pathLst>
                <a:path w="15" h="61">
                  <a:moveTo>
                    <a:pt x="14" y="55"/>
                  </a:moveTo>
                  <a:lnTo>
                    <a:pt x="14" y="55"/>
                  </a:lnTo>
                  <a:lnTo>
                    <a:pt x="11" y="49"/>
                  </a:lnTo>
                  <a:lnTo>
                    <a:pt x="10" y="43"/>
                  </a:lnTo>
                  <a:lnTo>
                    <a:pt x="9" y="37"/>
                  </a:lnTo>
                  <a:lnTo>
                    <a:pt x="9" y="3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19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7"/>
                  </a:lnTo>
                  <a:lnTo>
                    <a:pt x="3" y="53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7" y="61"/>
                  </a:lnTo>
                  <a:lnTo>
                    <a:pt x="9" y="61"/>
                  </a:lnTo>
                  <a:lnTo>
                    <a:pt x="11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5" y="57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551">
              <a:extLst>
                <a:ext uri="{FF2B5EF4-FFF2-40B4-BE49-F238E27FC236}">
                  <a16:creationId xmlns:a16="http://schemas.microsoft.com/office/drawing/2014/main" id="{02B4BCC7-0C9A-4999-B2DB-A8D0101DBADC}"/>
                </a:ext>
              </a:extLst>
            </p:cNvPr>
            <p:cNvSpPr/>
            <p:nvPr/>
          </p:nvSpPr>
          <p:spPr bwMode="auto">
            <a:xfrm>
              <a:off x="5521326" y="2744788"/>
              <a:ext cx="11113" cy="39688"/>
            </a:xfrm>
            <a:custGeom>
              <a:avLst/>
              <a:gdLst/>
              <a:ahLst/>
              <a:cxnLst>
                <a:cxn ang="0">
                  <a:pos x="19" y="71"/>
                </a:cxn>
                <a:cxn ang="0">
                  <a:pos x="19" y="71"/>
                </a:cxn>
                <a:cxn ang="0">
                  <a:pos x="18" y="63"/>
                </a:cxn>
                <a:cxn ang="0">
                  <a:pos x="17" y="56"/>
                </a:cxn>
                <a:cxn ang="0">
                  <a:pos x="17" y="49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15" y="32"/>
                </a:cxn>
                <a:cxn ang="0">
                  <a:pos x="13" y="24"/>
                </a:cxn>
                <a:cxn ang="0">
                  <a:pos x="11" y="15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14"/>
                </a:cxn>
                <a:cxn ang="0">
                  <a:pos x="2" y="22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7" y="48"/>
                </a:cxn>
                <a:cxn ang="0">
                  <a:pos x="7" y="56"/>
                </a:cxn>
                <a:cxn ang="0">
                  <a:pos x="8" y="64"/>
                </a:cxn>
                <a:cxn ang="0">
                  <a:pos x="11" y="73"/>
                </a:cxn>
                <a:cxn ang="0">
                  <a:pos x="11" y="73"/>
                </a:cxn>
                <a:cxn ang="0">
                  <a:pos x="12" y="75"/>
                </a:cxn>
                <a:cxn ang="0">
                  <a:pos x="13" y="76"/>
                </a:cxn>
                <a:cxn ang="0">
                  <a:pos x="17" y="76"/>
                </a:cxn>
                <a:cxn ang="0">
                  <a:pos x="18" y="75"/>
                </a:cxn>
                <a:cxn ang="0">
                  <a:pos x="19" y="74"/>
                </a:cxn>
                <a:cxn ang="0">
                  <a:pos x="20" y="73"/>
                </a:cxn>
                <a:cxn ang="0">
                  <a:pos x="19" y="71"/>
                </a:cxn>
                <a:cxn ang="0">
                  <a:pos x="19" y="71"/>
                </a:cxn>
              </a:cxnLst>
              <a:rect l="0" t="0" r="r" b="b"/>
              <a:pathLst>
                <a:path w="20" h="76">
                  <a:moveTo>
                    <a:pt x="19" y="71"/>
                  </a:moveTo>
                  <a:lnTo>
                    <a:pt x="19" y="71"/>
                  </a:lnTo>
                  <a:lnTo>
                    <a:pt x="18" y="63"/>
                  </a:lnTo>
                  <a:lnTo>
                    <a:pt x="17" y="56"/>
                  </a:lnTo>
                  <a:lnTo>
                    <a:pt x="17" y="49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5" y="32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14"/>
                  </a:lnTo>
                  <a:lnTo>
                    <a:pt x="2" y="22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8" y="64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2" y="75"/>
                  </a:lnTo>
                  <a:lnTo>
                    <a:pt x="13" y="76"/>
                  </a:lnTo>
                  <a:lnTo>
                    <a:pt x="17" y="76"/>
                  </a:lnTo>
                  <a:lnTo>
                    <a:pt x="18" y="75"/>
                  </a:lnTo>
                  <a:lnTo>
                    <a:pt x="19" y="74"/>
                  </a:lnTo>
                  <a:lnTo>
                    <a:pt x="20" y="73"/>
                  </a:lnTo>
                  <a:lnTo>
                    <a:pt x="19" y="71"/>
                  </a:lnTo>
                  <a:lnTo>
                    <a:pt x="19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552">
              <a:extLst>
                <a:ext uri="{FF2B5EF4-FFF2-40B4-BE49-F238E27FC236}">
                  <a16:creationId xmlns:a16="http://schemas.microsoft.com/office/drawing/2014/main" id="{B8964178-5921-4840-816B-8B357704EFDB}"/>
                </a:ext>
              </a:extLst>
            </p:cNvPr>
            <p:cNvSpPr/>
            <p:nvPr/>
          </p:nvSpPr>
          <p:spPr bwMode="auto">
            <a:xfrm>
              <a:off x="5551488" y="2767013"/>
              <a:ext cx="12700" cy="34925"/>
            </a:xfrm>
            <a:custGeom>
              <a:avLst/>
              <a:gdLst/>
              <a:ahLst/>
              <a:cxnLst>
                <a:cxn ang="0">
                  <a:pos x="24" y="61"/>
                </a:cxn>
                <a:cxn ang="0">
                  <a:pos x="24" y="61"/>
                </a:cxn>
                <a:cxn ang="0">
                  <a:pos x="21" y="46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17" y="26"/>
                </a:cxn>
                <a:cxn ang="0">
                  <a:pos x="13" y="18"/>
                </a:cxn>
                <a:cxn ang="0">
                  <a:pos x="11" y="1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1"/>
                </a:cxn>
                <a:cxn ang="0">
                  <a:pos x="3" y="16"/>
                </a:cxn>
                <a:cxn ang="0">
                  <a:pos x="6" y="23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11" y="45"/>
                </a:cxn>
                <a:cxn ang="0">
                  <a:pos x="12" y="55"/>
                </a:cxn>
                <a:cxn ang="0">
                  <a:pos x="14" y="63"/>
                </a:cxn>
                <a:cxn ang="0">
                  <a:pos x="14" y="63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6"/>
                </a:cxn>
                <a:cxn ang="0">
                  <a:pos x="24" y="64"/>
                </a:cxn>
                <a:cxn ang="0">
                  <a:pos x="24" y="63"/>
                </a:cxn>
                <a:cxn ang="0">
                  <a:pos x="24" y="61"/>
                </a:cxn>
                <a:cxn ang="0">
                  <a:pos x="24" y="61"/>
                </a:cxn>
              </a:cxnLst>
              <a:rect l="0" t="0" r="r" b="b"/>
              <a:pathLst>
                <a:path w="24" h="66">
                  <a:moveTo>
                    <a:pt x="24" y="61"/>
                  </a:moveTo>
                  <a:lnTo>
                    <a:pt x="24" y="61"/>
                  </a:lnTo>
                  <a:lnTo>
                    <a:pt x="21" y="46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7" y="26"/>
                  </a:lnTo>
                  <a:lnTo>
                    <a:pt x="13" y="18"/>
                  </a:lnTo>
                  <a:lnTo>
                    <a:pt x="11" y="1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1"/>
                  </a:lnTo>
                  <a:lnTo>
                    <a:pt x="3" y="16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1" y="45"/>
                  </a:lnTo>
                  <a:lnTo>
                    <a:pt x="12" y="55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6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4" y="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553">
              <a:extLst>
                <a:ext uri="{FF2B5EF4-FFF2-40B4-BE49-F238E27FC236}">
                  <a16:creationId xmlns:a16="http://schemas.microsoft.com/office/drawing/2014/main" id="{70B510E2-82B4-48E9-A2BA-84E9B44D71EC}"/>
                </a:ext>
              </a:extLst>
            </p:cNvPr>
            <p:cNvSpPr/>
            <p:nvPr/>
          </p:nvSpPr>
          <p:spPr bwMode="auto">
            <a:xfrm>
              <a:off x="5586413" y="2774950"/>
              <a:ext cx="7938" cy="317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5" y="10"/>
                </a:cxn>
                <a:cxn ang="0">
                  <a:pos x="4" y="16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45"/>
                </a:cxn>
                <a:cxn ang="0">
                  <a:pos x="1" y="52"/>
                </a:cxn>
                <a:cxn ang="0">
                  <a:pos x="3" y="58"/>
                </a:cxn>
                <a:cxn ang="0">
                  <a:pos x="3" y="58"/>
                </a:cxn>
                <a:cxn ang="0">
                  <a:pos x="4" y="60"/>
                </a:cxn>
                <a:cxn ang="0">
                  <a:pos x="5" y="61"/>
                </a:cxn>
                <a:cxn ang="0">
                  <a:pos x="9" y="61"/>
                </a:cxn>
                <a:cxn ang="0">
                  <a:pos x="10" y="61"/>
                </a:cxn>
                <a:cxn ang="0">
                  <a:pos x="11" y="59"/>
                </a:cxn>
                <a:cxn ang="0">
                  <a:pos x="12" y="58"/>
                </a:cxn>
                <a:cxn ang="0">
                  <a:pos x="12" y="56"/>
                </a:cxn>
                <a:cxn ang="0">
                  <a:pos x="12" y="56"/>
                </a:cxn>
                <a:cxn ang="0">
                  <a:pos x="10" y="51"/>
                </a:cxn>
                <a:cxn ang="0">
                  <a:pos x="9" y="45"/>
                </a:cxn>
                <a:cxn ang="0">
                  <a:pos x="9" y="38"/>
                </a:cxn>
                <a:cxn ang="0">
                  <a:pos x="10" y="31"/>
                </a:cxn>
                <a:cxn ang="0">
                  <a:pos x="12" y="19"/>
                </a:cxn>
                <a:cxn ang="0">
                  <a:pos x="17" y="7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1">
                  <a:moveTo>
                    <a:pt x="8" y="2"/>
                  </a:moveTo>
                  <a:lnTo>
                    <a:pt x="8" y="2"/>
                  </a:lnTo>
                  <a:lnTo>
                    <a:pt x="5" y="10"/>
                  </a:lnTo>
                  <a:lnTo>
                    <a:pt x="4" y="1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45"/>
                  </a:lnTo>
                  <a:lnTo>
                    <a:pt x="1" y="52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60"/>
                  </a:lnTo>
                  <a:lnTo>
                    <a:pt x="5" y="61"/>
                  </a:lnTo>
                  <a:lnTo>
                    <a:pt x="9" y="61"/>
                  </a:lnTo>
                  <a:lnTo>
                    <a:pt x="10" y="61"/>
                  </a:lnTo>
                  <a:lnTo>
                    <a:pt x="11" y="59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0" y="51"/>
                  </a:lnTo>
                  <a:lnTo>
                    <a:pt x="9" y="45"/>
                  </a:lnTo>
                  <a:lnTo>
                    <a:pt x="9" y="38"/>
                  </a:lnTo>
                  <a:lnTo>
                    <a:pt x="10" y="31"/>
                  </a:lnTo>
                  <a:lnTo>
                    <a:pt x="12" y="19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554">
              <a:extLst>
                <a:ext uri="{FF2B5EF4-FFF2-40B4-BE49-F238E27FC236}">
                  <a16:creationId xmlns:a16="http://schemas.microsoft.com/office/drawing/2014/main" id="{1977972A-DF0A-4F32-9CC1-7B457C1340DC}"/>
                </a:ext>
              </a:extLst>
            </p:cNvPr>
            <p:cNvSpPr/>
            <p:nvPr/>
          </p:nvSpPr>
          <p:spPr bwMode="auto">
            <a:xfrm>
              <a:off x="5616576" y="2774950"/>
              <a:ext cx="6350" cy="42863"/>
            </a:xfrm>
            <a:custGeom>
              <a:avLst/>
              <a:gdLst/>
              <a:ahLst/>
              <a:cxnLst>
                <a:cxn ang="0">
                  <a:pos x="11" y="42"/>
                </a:cxn>
                <a:cxn ang="0">
                  <a:pos x="11" y="42"/>
                </a:cxn>
                <a:cxn ang="0">
                  <a:pos x="11" y="2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2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0" y="61"/>
                </a:cxn>
                <a:cxn ang="0">
                  <a:pos x="0" y="69"/>
                </a:cxn>
                <a:cxn ang="0">
                  <a:pos x="2" y="78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4" y="80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9"/>
                </a:cxn>
                <a:cxn ang="0">
                  <a:pos x="11" y="77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9" y="66"/>
                </a:cxn>
                <a:cxn ang="0">
                  <a:pos x="9" y="58"/>
                </a:cxn>
                <a:cxn ang="0">
                  <a:pos x="11" y="42"/>
                </a:cxn>
                <a:cxn ang="0">
                  <a:pos x="11" y="42"/>
                </a:cxn>
              </a:cxnLst>
              <a:rect l="0" t="0" r="r" b="b"/>
              <a:pathLst>
                <a:path w="11" h="81">
                  <a:moveTo>
                    <a:pt x="11" y="42"/>
                  </a:moveTo>
                  <a:lnTo>
                    <a:pt x="11" y="42"/>
                  </a:lnTo>
                  <a:lnTo>
                    <a:pt x="11" y="2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25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0" y="61"/>
                  </a:lnTo>
                  <a:lnTo>
                    <a:pt x="0" y="69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4" y="80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9"/>
                  </a:lnTo>
                  <a:lnTo>
                    <a:pt x="11" y="77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66"/>
                  </a:lnTo>
                  <a:lnTo>
                    <a:pt x="9" y="58"/>
                  </a:lnTo>
                  <a:lnTo>
                    <a:pt x="11" y="42"/>
                  </a:lnTo>
                  <a:lnTo>
                    <a:pt x="11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555">
              <a:extLst>
                <a:ext uri="{FF2B5EF4-FFF2-40B4-BE49-F238E27FC236}">
                  <a16:creationId xmlns:a16="http://schemas.microsoft.com/office/drawing/2014/main" id="{BC4A7549-7A2F-40B1-B1C7-70661FDED421}"/>
                </a:ext>
              </a:extLst>
            </p:cNvPr>
            <p:cNvSpPr/>
            <p:nvPr/>
          </p:nvSpPr>
          <p:spPr bwMode="auto">
            <a:xfrm>
              <a:off x="5637213" y="2778125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556">
              <a:extLst>
                <a:ext uri="{FF2B5EF4-FFF2-40B4-BE49-F238E27FC236}">
                  <a16:creationId xmlns:a16="http://schemas.microsoft.com/office/drawing/2014/main" id="{0285651C-427C-45D0-9FBB-F66B4B9C4B22}"/>
                </a:ext>
              </a:extLst>
            </p:cNvPr>
            <p:cNvSpPr/>
            <p:nvPr/>
          </p:nvSpPr>
          <p:spPr bwMode="auto">
            <a:xfrm>
              <a:off x="5672138" y="2770188"/>
              <a:ext cx="7938" cy="31750"/>
            </a:xfrm>
            <a:custGeom>
              <a:avLst/>
              <a:gdLst/>
              <a:ahLst/>
              <a:cxnLst>
                <a:cxn ang="0">
                  <a:pos x="14" y="50"/>
                </a:cxn>
                <a:cxn ang="0">
                  <a:pos x="14" y="50"/>
                </a:cxn>
                <a:cxn ang="0">
                  <a:pos x="12" y="28"/>
                </a:cxn>
                <a:cxn ang="0">
                  <a:pos x="10" y="1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8"/>
                </a:cxn>
                <a:cxn ang="0">
                  <a:pos x="2" y="31"/>
                </a:cxn>
                <a:cxn ang="0">
                  <a:pos x="3" y="43"/>
                </a:cxn>
                <a:cxn ang="0">
                  <a:pos x="4" y="57"/>
                </a:cxn>
                <a:cxn ang="0">
                  <a:pos x="4" y="57"/>
                </a:cxn>
                <a:cxn ang="0">
                  <a:pos x="5" y="59"/>
                </a:cxn>
                <a:cxn ang="0">
                  <a:pos x="6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4" y="57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4" y="50"/>
                </a:cxn>
                <a:cxn ang="0">
                  <a:pos x="14" y="50"/>
                </a:cxn>
              </a:cxnLst>
              <a:rect l="0" t="0" r="r" b="b"/>
              <a:pathLst>
                <a:path w="14" h="61">
                  <a:moveTo>
                    <a:pt x="14" y="50"/>
                  </a:moveTo>
                  <a:lnTo>
                    <a:pt x="14" y="50"/>
                  </a:lnTo>
                  <a:lnTo>
                    <a:pt x="12" y="28"/>
                  </a:lnTo>
                  <a:lnTo>
                    <a:pt x="10" y="1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8"/>
                  </a:lnTo>
                  <a:lnTo>
                    <a:pt x="2" y="31"/>
                  </a:lnTo>
                  <a:lnTo>
                    <a:pt x="3" y="43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6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557">
              <a:extLst>
                <a:ext uri="{FF2B5EF4-FFF2-40B4-BE49-F238E27FC236}">
                  <a16:creationId xmlns:a16="http://schemas.microsoft.com/office/drawing/2014/main" id="{17EAEA91-5EDB-4FBE-BF15-E2B67D12887D}"/>
                </a:ext>
              </a:extLst>
            </p:cNvPr>
            <p:cNvSpPr/>
            <p:nvPr/>
          </p:nvSpPr>
          <p:spPr bwMode="auto">
            <a:xfrm>
              <a:off x="5702301" y="2749550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1"/>
                </a:cxn>
                <a:cxn ang="0">
                  <a:pos x="3" y="61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3" y="61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558">
              <a:extLst>
                <a:ext uri="{FF2B5EF4-FFF2-40B4-BE49-F238E27FC236}">
                  <a16:creationId xmlns:a16="http://schemas.microsoft.com/office/drawing/2014/main" id="{1A046338-3158-4984-8D75-6DD8F4FDCD8D}"/>
                </a:ext>
              </a:extLst>
            </p:cNvPr>
            <p:cNvSpPr/>
            <p:nvPr/>
          </p:nvSpPr>
          <p:spPr bwMode="auto">
            <a:xfrm>
              <a:off x="5722938" y="2735263"/>
              <a:ext cx="7938" cy="3175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7"/>
                </a:cxn>
                <a:cxn ang="0">
                  <a:pos x="3" y="30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10" y="59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0"/>
                </a:cxn>
                <a:cxn ang="0">
                  <a:pos x="14" y="17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61">
                  <a:moveTo>
                    <a:pt x="5" y="4"/>
                  </a:moveTo>
                  <a:lnTo>
                    <a:pt x="5" y="4"/>
                  </a:lnTo>
                  <a:lnTo>
                    <a:pt x="4" y="17"/>
                  </a:lnTo>
                  <a:lnTo>
                    <a:pt x="3" y="30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0"/>
                  </a:lnTo>
                  <a:lnTo>
                    <a:pt x="14" y="17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559">
              <a:extLst>
                <a:ext uri="{FF2B5EF4-FFF2-40B4-BE49-F238E27FC236}">
                  <a16:creationId xmlns:a16="http://schemas.microsoft.com/office/drawing/2014/main" id="{79976F22-22A4-46F9-84B9-103D47250458}"/>
                </a:ext>
              </a:extLst>
            </p:cNvPr>
            <p:cNvSpPr/>
            <p:nvPr/>
          </p:nvSpPr>
          <p:spPr bwMode="auto">
            <a:xfrm>
              <a:off x="5740401" y="2724150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2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2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2" name="Freeform 560">
              <a:extLst>
                <a:ext uri="{FF2B5EF4-FFF2-40B4-BE49-F238E27FC236}">
                  <a16:creationId xmlns:a16="http://schemas.microsoft.com/office/drawing/2014/main" id="{01435329-95C1-4DC1-BE89-FF8E2A20F91D}"/>
                </a:ext>
              </a:extLst>
            </p:cNvPr>
            <p:cNvSpPr/>
            <p:nvPr/>
          </p:nvSpPr>
          <p:spPr bwMode="auto">
            <a:xfrm>
              <a:off x="5762626" y="2697163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5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1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561">
              <a:extLst>
                <a:ext uri="{FF2B5EF4-FFF2-40B4-BE49-F238E27FC236}">
                  <a16:creationId xmlns:a16="http://schemas.microsoft.com/office/drawing/2014/main" id="{5773E080-D035-454C-A25E-2F6DA33D4516}"/>
                </a:ext>
              </a:extLst>
            </p:cNvPr>
            <p:cNvSpPr/>
            <p:nvPr/>
          </p:nvSpPr>
          <p:spPr bwMode="auto">
            <a:xfrm>
              <a:off x="5778501" y="2689225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562">
              <a:extLst>
                <a:ext uri="{FF2B5EF4-FFF2-40B4-BE49-F238E27FC236}">
                  <a16:creationId xmlns:a16="http://schemas.microsoft.com/office/drawing/2014/main" id="{FACBC7D4-2070-4D0B-A192-4BFC1B1E3A19}"/>
                </a:ext>
              </a:extLst>
            </p:cNvPr>
            <p:cNvSpPr/>
            <p:nvPr/>
          </p:nvSpPr>
          <p:spPr bwMode="auto">
            <a:xfrm>
              <a:off x="5795963" y="2670175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5" y="31"/>
                </a:cxn>
                <a:cxn ang="0">
                  <a:pos x="5" y="38"/>
                </a:cxn>
                <a:cxn ang="0">
                  <a:pos x="4" y="53"/>
                </a:cxn>
                <a:cxn ang="0">
                  <a:pos x="4" y="53"/>
                </a:cxn>
                <a:cxn ang="0">
                  <a:pos x="5" y="55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9" y="57"/>
                </a:cxn>
                <a:cxn ang="0">
                  <a:pos x="10" y="57"/>
                </a:cxn>
                <a:cxn ang="0">
                  <a:pos x="12" y="56"/>
                </a:cxn>
                <a:cxn ang="0">
                  <a:pos x="13" y="55"/>
                </a:cxn>
                <a:cxn ang="0">
                  <a:pos x="13" y="53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3" y="23"/>
                </a:cxn>
                <a:cxn ang="0">
                  <a:pos x="11" y="16"/>
                </a:cxn>
                <a:cxn ang="0">
                  <a:pos x="10" y="11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3" h="57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5" y="31"/>
                  </a:lnTo>
                  <a:lnTo>
                    <a:pt x="5" y="38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5" y="55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3" y="55"/>
                  </a:lnTo>
                  <a:lnTo>
                    <a:pt x="13" y="5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3"/>
                  </a:lnTo>
                  <a:lnTo>
                    <a:pt x="11" y="16"/>
                  </a:lnTo>
                  <a:lnTo>
                    <a:pt x="10" y="11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563">
              <a:extLst>
                <a:ext uri="{FF2B5EF4-FFF2-40B4-BE49-F238E27FC236}">
                  <a16:creationId xmlns:a16="http://schemas.microsoft.com/office/drawing/2014/main" id="{B8BC7BEE-8DBA-4884-A44C-138B6588533D}"/>
                </a:ext>
              </a:extLst>
            </p:cNvPr>
            <p:cNvSpPr/>
            <p:nvPr/>
          </p:nvSpPr>
          <p:spPr bwMode="auto">
            <a:xfrm>
              <a:off x="5291138" y="2278063"/>
              <a:ext cx="12700" cy="3016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12" y="8"/>
                </a:cxn>
                <a:cxn ang="0">
                  <a:pos x="9" y="13"/>
                </a:cxn>
                <a:cxn ang="0">
                  <a:pos x="5" y="19"/>
                </a:cxn>
                <a:cxn ang="0">
                  <a:pos x="3" y="26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9" y="56"/>
                </a:cxn>
                <a:cxn ang="0">
                  <a:pos x="10" y="55"/>
                </a:cxn>
                <a:cxn ang="0">
                  <a:pos x="10" y="53"/>
                </a:cxn>
                <a:cxn ang="0">
                  <a:pos x="10" y="53"/>
                </a:cxn>
                <a:cxn ang="0">
                  <a:pos x="11" y="42"/>
                </a:cxn>
                <a:cxn ang="0">
                  <a:pos x="13" y="29"/>
                </a:cxn>
                <a:cxn ang="0">
                  <a:pos x="14" y="24"/>
                </a:cxn>
                <a:cxn ang="0">
                  <a:pos x="17" y="18"/>
                </a:cxn>
                <a:cxn ang="0">
                  <a:pos x="19" y="13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3" y="3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4" h="57">
                  <a:moveTo>
                    <a:pt x="16" y="2"/>
                  </a:moveTo>
                  <a:lnTo>
                    <a:pt x="16" y="2"/>
                  </a:lnTo>
                  <a:lnTo>
                    <a:pt x="12" y="8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9" y="56"/>
                  </a:lnTo>
                  <a:lnTo>
                    <a:pt x="10" y="55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11" y="42"/>
                  </a:lnTo>
                  <a:lnTo>
                    <a:pt x="13" y="29"/>
                  </a:lnTo>
                  <a:lnTo>
                    <a:pt x="14" y="24"/>
                  </a:lnTo>
                  <a:lnTo>
                    <a:pt x="17" y="18"/>
                  </a:lnTo>
                  <a:lnTo>
                    <a:pt x="19" y="13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3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564">
              <a:extLst>
                <a:ext uri="{FF2B5EF4-FFF2-40B4-BE49-F238E27FC236}">
                  <a16:creationId xmlns:a16="http://schemas.microsoft.com/office/drawing/2014/main" id="{396FFFC6-98D9-4B05-A016-4EF07439593D}"/>
                </a:ext>
              </a:extLst>
            </p:cNvPr>
            <p:cNvSpPr/>
            <p:nvPr/>
          </p:nvSpPr>
          <p:spPr bwMode="auto">
            <a:xfrm>
              <a:off x="5321301" y="2251075"/>
              <a:ext cx="7938" cy="269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5"/>
                </a:cxn>
                <a:cxn ang="0">
                  <a:pos x="2" y="25"/>
                </a:cxn>
                <a:cxn ang="0">
                  <a:pos x="1" y="36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4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25"/>
                </a:cxn>
                <a:cxn ang="0">
                  <a:pos x="14" y="1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51">
                  <a:moveTo>
                    <a:pt x="5" y="4"/>
                  </a:moveTo>
                  <a:lnTo>
                    <a:pt x="5" y="4"/>
                  </a:lnTo>
                  <a:lnTo>
                    <a:pt x="4" y="15"/>
                  </a:lnTo>
                  <a:lnTo>
                    <a:pt x="2" y="25"/>
                  </a:lnTo>
                  <a:lnTo>
                    <a:pt x="1" y="36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4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25"/>
                  </a:lnTo>
                  <a:lnTo>
                    <a:pt x="14" y="1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565">
              <a:extLst>
                <a:ext uri="{FF2B5EF4-FFF2-40B4-BE49-F238E27FC236}">
                  <a16:creationId xmlns:a16="http://schemas.microsoft.com/office/drawing/2014/main" id="{7419869D-BD9D-4653-8B82-A9435D604E41}"/>
                </a:ext>
              </a:extLst>
            </p:cNvPr>
            <p:cNvSpPr/>
            <p:nvPr/>
          </p:nvSpPr>
          <p:spPr bwMode="auto">
            <a:xfrm>
              <a:off x="5351463" y="2217738"/>
              <a:ext cx="9525" cy="269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1" y="1"/>
                </a:cxn>
                <a:cxn ang="0">
                  <a:pos x="8" y="6"/>
                </a:cxn>
                <a:cxn ang="0">
                  <a:pos x="6" y="11"/>
                </a:cxn>
                <a:cxn ang="0">
                  <a:pos x="5" y="16"/>
                </a:cxn>
                <a:cxn ang="0">
                  <a:pos x="5" y="22"/>
                </a:cxn>
                <a:cxn ang="0">
                  <a:pos x="5" y="22"/>
                </a:cxn>
                <a:cxn ang="0">
                  <a:pos x="4" y="24"/>
                </a:cxn>
                <a:cxn ang="0">
                  <a:pos x="3" y="28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0" y="41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2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31"/>
                </a:cxn>
                <a:cxn ang="0">
                  <a:pos x="13" y="26"/>
                </a:cxn>
                <a:cxn ang="0">
                  <a:pos x="13" y="26"/>
                </a:cxn>
                <a:cxn ang="0">
                  <a:pos x="14" y="21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17" y="8"/>
                </a:cxn>
                <a:cxn ang="0">
                  <a:pos x="17" y="8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9" h="51">
                  <a:moveTo>
                    <a:pt x="11" y="1"/>
                  </a:moveTo>
                  <a:lnTo>
                    <a:pt x="11" y="1"/>
                  </a:lnTo>
                  <a:lnTo>
                    <a:pt x="8" y="6"/>
                  </a:lnTo>
                  <a:lnTo>
                    <a:pt x="6" y="11"/>
                  </a:lnTo>
                  <a:lnTo>
                    <a:pt x="5" y="16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4"/>
                  </a:lnTo>
                  <a:lnTo>
                    <a:pt x="3" y="28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2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31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566">
              <a:extLst>
                <a:ext uri="{FF2B5EF4-FFF2-40B4-BE49-F238E27FC236}">
                  <a16:creationId xmlns:a16="http://schemas.microsoft.com/office/drawing/2014/main" id="{935B97F5-42FB-4C2B-A4C6-4D0920E1F720}"/>
                </a:ext>
              </a:extLst>
            </p:cNvPr>
            <p:cNvSpPr/>
            <p:nvPr/>
          </p:nvSpPr>
          <p:spPr bwMode="auto">
            <a:xfrm>
              <a:off x="5380038" y="2195513"/>
              <a:ext cx="9525" cy="26988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7" y="16"/>
                </a:cxn>
                <a:cxn ang="0">
                  <a:pos x="4" y="26"/>
                </a:cxn>
                <a:cxn ang="0">
                  <a:pos x="1" y="3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2" y="52"/>
                </a:cxn>
                <a:cxn ang="0">
                  <a:pos x="4" y="52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8" y="50"/>
                </a:cxn>
                <a:cxn ang="0">
                  <a:pos x="9" y="48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6"/>
                </a:cxn>
                <a:cxn ang="0">
                  <a:pos x="16" y="1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8" h="52">
                  <a:moveTo>
                    <a:pt x="9" y="4"/>
                  </a:moveTo>
                  <a:lnTo>
                    <a:pt x="9" y="4"/>
                  </a:lnTo>
                  <a:lnTo>
                    <a:pt x="7" y="16"/>
                  </a:lnTo>
                  <a:lnTo>
                    <a:pt x="4" y="26"/>
                  </a:lnTo>
                  <a:lnTo>
                    <a:pt x="1" y="3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8" y="50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6" y="1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567">
              <a:extLst>
                <a:ext uri="{FF2B5EF4-FFF2-40B4-BE49-F238E27FC236}">
                  <a16:creationId xmlns:a16="http://schemas.microsoft.com/office/drawing/2014/main" id="{8DB300EF-4C76-4B69-8A04-FBBFFCF42608}"/>
                </a:ext>
              </a:extLst>
            </p:cNvPr>
            <p:cNvSpPr/>
            <p:nvPr/>
          </p:nvSpPr>
          <p:spPr bwMode="auto">
            <a:xfrm>
              <a:off x="5414963" y="2174875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4" y="17"/>
                </a:cxn>
                <a:cxn ang="0">
                  <a:pos x="2" y="29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0" y="40"/>
                </a:cxn>
                <a:cxn ang="0">
                  <a:pos x="11" y="29"/>
                </a:cxn>
                <a:cxn ang="0">
                  <a:pos x="13" y="1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3" y="3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4" h="57">
                  <a:moveTo>
                    <a:pt x="4" y="5"/>
                  </a:moveTo>
                  <a:lnTo>
                    <a:pt x="4" y="5"/>
                  </a:lnTo>
                  <a:lnTo>
                    <a:pt x="4" y="17"/>
                  </a:lnTo>
                  <a:lnTo>
                    <a:pt x="2" y="29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0" y="40"/>
                  </a:lnTo>
                  <a:lnTo>
                    <a:pt x="11" y="29"/>
                  </a:lnTo>
                  <a:lnTo>
                    <a:pt x="13" y="1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568">
              <a:extLst>
                <a:ext uri="{FF2B5EF4-FFF2-40B4-BE49-F238E27FC236}">
                  <a16:creationId xmlns:a16="http://schemas.microsoft.com/office/drawing/2014/main" id="{9D8831EE-0C8F-4E9E-B5C2-378E51E06C30}"/>
                </a:ext>
              </a:extLst>
            </p:cNvPr>
            <p:cNvSpPr/>
            <p:nvPr/>
          </p:nvSpPr>
          <p:spPr bwMode="auto">
            <a:xfrm>
              <a:off x="5441951" y="2174875"/>
              <a:ext cx="7938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2" y="7"/>
                </a:cxn>
                <a:cxn ang="0">
                  <a:pos x="3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4" y="9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3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8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9" y="47"/>
                </a:cxn>
                <a:cxn ang="0">
                  <a:pos x="10" y="45"/>
                </a:cxn>
                <a:cxn ang="0">
                  <a:pos x="11" y="42"/>
                </a:cxn>
                <a:cxn ang="0">
                  <a:pos x="11" y="42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5" y="11"/>
                </a:cxn>
                <a:cxn ang="0">
                  <a:pos x="14" y="6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4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7"/>
                  </a:lnTo>
                  <a:lnTo>
                    <a:pt x="3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8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9" y="47"/>
                  </a:lnTo>
                  <a:lnTo>
                    <a:pt x="10" y="45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5" y="11"/>
                  </a:lnTo>
                  <a:lnTo>
                    <a:pt x="14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569">
              <a:extLst>
                <a:ext uri="{FF2B5EF4-FFF2-40B4-BE49-F238E27FC236}">
                  <a16:creationId xmlns:a16="http://schemas.microsoft.com/office/drawing/2014/main" id="{BD844103-FBEC-4B0B-94B6-9169C9241D68}"/>
                </a:ext>
              </a:extLst>
            </p:cNvPr>
            <p:cNvSpPr/>
            <p:nvPr/>
          </p:nvSpPr>
          <p:spPr bwMode="auto">
            <a:xfrm>
              <a:off x="5473701" y="2173288"/>
              <a:ext cx="14288" cy="365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5" y="2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2"/>
                </a:cxn>
                <a:cxn ang="0">
                  <a:pos x="15" y="30"/>
                </a:cxn>
                <a:cxn ang="0">
                  <a:pos x="14" y="38"/>
                </a:cxn>
                <a:cxn ang="0">
                  <a:pos x="14" y="38"/>
                </a:cxn>
                <a:cxn ang="0">
                  <a:pos x="12" y="45"/>
                </a:cxn>
                <a:cxn ang="0">
                  <a:pos x="9" y="52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7" y="70"/>
                </a:cxn>
                <a:cxn ang="0">
                  <a:pos x="8" y="70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6" y="57"/>
                </a:cxn>
                <a:cxn ang="0">
                  <a:pos x="19" y="51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3" y="40"/>
                </a:cxn>
                <a:cxn ang="0">
                  <a:pos x="24" y="35"/>
                </a:cxn>
                <a:cxn ang="0">
                  <a:pos x="25" y="25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5" h="70">
                  <a:moveTo>
                    <a:pt x="24" y="4"/>
                  </a:moveTo>
                  <a:lnTo>
                    <a:pt x="24" y="4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5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2"/>
                  </a:lnTo>
                  <a:lnTo>
                    <a:pt x="15" y="30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45"/>
                  </a:lnTo>
                  <a:lnTo>
                    <a:pt x="9" y="5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6" y="57"/>
                  </a:lnTo>
                  <a:lnTo>
                    <a:pt x="19" y="51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3" y="40"/>
                  </a:lnTo>
                  <a:lnTo>
                    <a:pt x="24" y="35"/>
                  </a:lnTo>
                  <a:lnTo>
                    <a:pt x="25" y="25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570">
              <a:extLst>
                <a:ext uri="{FF2B5EF4-FFF2-40B4-BE49-F238E27FC236}">
                  <a16:creationId xmlns:a16="http://schemas.microsoft.com/office/drawing/2014/main" id="{7C9BFF89-F25C-4AD3-93E8-D55C5E602F90}"/>
                </a:ext>
              </a:extLst>
            </p:cNvPr>
            <p:cNvSpPr/>
            <p:nvPr/>
          </p:nvSpPr>
          <p:spPr bwMode="auto">
            <a:xfrm>
              <a:off x="5503863" y="2192338"/>
              <a:ext cx="4763" cy="2857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3"/>
                </a:cxn>
                <a:cxn ang="0">
                  <a:pos x="6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9" y="4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3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3"/>
                  </a:lnTo>
                  <a:lnTo>
                    <a:pt x="6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9" y="4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571">
              <a:extLst>
                <a:ext uri="{FF2B5EF4-FFF2-40B4-BE49-F238E27FC236}">
                  <a16:creationId xmlns:a16="http://schemas.microsoft.com/office/drawing/2014/main" id="{7055425C-3EB7-443D-B4D2-FE392B32FE4D}"/>
                </a:ext>
              </a:extLst>
            </p:cNvPr>
            <p:cNvSpPr/>
            <p:nvPr/>
          </p:nvSpPr>
          <p:spPr bwMode="auto">
            <a:xfrm>
              <a:off x="5526088" y="2200275"/>
              <a:ext cx="7938" cy="3016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3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1" y="51"/>
                </a:cxn>
                <a:cxn ang="0">
                  <a:pos x="11" y="51"/>
                </a:cxn>
                <a:cxn ang="0">
                  <a:pos x="9" y="29"/>
                </a:cxn>
                <a:cxn ang="0">
                  <a:pos x="10" y="23"/>
                </a:cxn>
                <a:cxn ang="0">
                  <a:pos x="11" y="17"/>
                </a:cxn>
                <a:cxn ang="0">
                  <a:pos x="12" y="12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56">
                  <a:moveTo>
                    <a:pt x="7" y="2"/>
                  </a:moveTo>
                  <a:lnTo>
                    <a:pt x="7" y="2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9" y="29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2" y="12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572">
              <a:extLst>
                <a:ext uri="{FF2B5EF4-FFF2-40B4-BE49-F238E27FC236}">
                  <a16:creationId xmlns:a16="http://schemas.microsoft.com/office/drawing/2014/main" id="{3C30598C-6BFC-477A-8CBD-ECDF226C1E94}"/>
                </a:ext>
              </a:extLst>
            </p:cNvPr>
            <p:cNvSpPr/>
            <p:nvPr/>
          </p:nvSpPr>
          <p:spPr bwMode="auto">
            <a:xfrm>
              <a:off x="5549901" y="2212975"/>
              <a:ext cx="4763" cy="254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7" y="47"/>
                </a:cxn>
                <a:cxn ang="0">
                  <a:pos x="8" y="45"/>
                </a:cxn>
                <a:cxn ang="0">
                  <a:pos x="9" y="43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48">
                  <a:moveTo>
                    <a:pt x="0" y="6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8" y="45"/>
                  </a:lnTo>
                  <a:lnTo>
                    <a:pt x="9" y="43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573">
              <a:extLst>
                <a:ext uri="{FF2B5EF4-FFF2-40B4-BE49-F238E27FC236}">
                  <a16:creationId xmlns:a16="http://schemas.microsoft.com/office/drawing/2014/main" id="{3619B933-6C5E-44AF-B75F-192AD0A6175A}"/>
                </a:ext>
              </a:extLst>
            </p:cNvPr>
            <p:cNvSpPr/>
            <p:nvPr/>
          </p:nvSpPr>
          <p:spPr bwMode="auto">
            <a:xfrm>
              <a:off x="5567363" y="2225675"/>
              <a:ext cx="4763" cy="254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48">
                  <a:moveTo>
                    <a:pt x="0" y="4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574">
              <a:extLst>
                <a:ext uri="{FF2B5EF4-FFF2-40B4-BE49-F238E27FC236}">
                  <a16:creationId xmlns:a16="http://schemas.microsoft.com/office/drawing/2014/main" id="{CE56AF52-6394-4293-8459-BFC69BA5EEE3}"/>
                </a:ext>
              </a:extLst>
            </p:cNvPr>
            <p:cNvSpPr/>
            <p:nvPr/>
          </p:nvSpPr>
          <p:spPr bwMode="auto">
            <a:xfrm>
              <a:off x="5597526" y="2243138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7"/>
                </a:cxn>
                <a:cxn ang="0">
                  <a:pos x="2" y="28"/>
                </a:cxn>
                <a:cxn ang="0">
                  <a:pos x="2" y="39"/>
                </a:cxn>
                <a:cxn ang="0">
                  <a:pos x="1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10" y="48"/>
                </a:cxn>
                <a:cxn ang="0">
                  <a:pos x="11" y="42"/>
                </a:cxn>
                <a:cxn ang="0">
                  <a:pos x="11" y="29"/>
                </a:cxn>
                <a:cxn ang="0">
                  <a:pos x="10" y="17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1" h="57">
                  <a:moveTo>
                    <a:pt x="9" y="5"/>
                  </a:move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7"/>
                  </a:lnTo>
                  <a:lnTo>
                    <a:pt x="2" y="28"/>
                  </a:lnTo>
                  <a:lnTo>
                    <a:pt x="2" y="39"/>
                  </a:lnTo>
                  <a:lnTo>
                    <a:pt x="1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0" y="48"/>
                  </a:lnTo>
                  <a:lnTo>
                    <a:pt x="11" y="42"/>
                  </a:lnTo>
                  <a:lnTo>
                    <a:pt x="11" y="29"/>
                  </a:lnTo>
                  <a:lnTo>
                    <a:pt x="10" y="17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575">
              <a:extLst>
                <a:ext uri="{FF2B5EF4-FFF2-40B4-BE49-F238E27FC236}">
                  <a16:creationId xmlns:a16="http://schemas.microsoft.com/office/drawing/2014/main" id="{CF4F5514-C717-4751-86DD-691DA3DFE522}"/>
                </a:ext>
              </a:extLst>
            </p:cNvPr>
            <p:cNvSpPr/>
            <p:nvPr/>
          </p:nvSpPr>
          <p:spPr bwMode="auto">
            <a:xfrm>
              <a:off x="5354638" y="2393950"/>
              <a:ext cx="6350" cy="317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30"/>
                </a:cxn>
                <a:cxn ang="0">
                  <a:pos x="3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61">
                  <a:moveTo>
                    <a:pt x="4" y="4"/>
                  </a:moveTo>
                  <a:lnTo>
                    <a:pt x="4" y="4"/>
                  </a:lnTo>
                  <a:lnTo>
                    <a:pt x="4" y="30"/>
                  </a:lnTo>
                  <a:lnTo>
                    <a:pt x="3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576">
              <a:extLst>
                <a:ext uri="{FF2B5EF4-FFF2-40B4-BE49-F238E27FC236}">
                  <a16:creationId xmlns:a16="http://schemas.microsoft.com/office/drawing/2014/main" id="{94F8DCEC-590F-4CDA-88E0-D8A2C756617B}"/>
                </a:ext>
              </a:extLst>
            </p:cNvPr>
            <p:cNvSpPr/>
            <p:nvPr/>
          </p:nvSpPr>
          <p:spPr bwMode="auto">
            <a:xfrm>
              <a:off x="5367338" y="2428875"/>
              <a:ext cx="4763" cy="396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3" y="76"/>
                </a:cxn>
                <a:cxn ang="0">
                  <a:pos x="4" y="76"/>
                </a:cxn>
                <a:cxn ang="0">
                  <a:pos x="6" y="76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6">
                  <a:moveTo>
                    <a:pt x="0" y="5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3" y="76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577">
              <a:extLst>
                <a:ext uri="{FF2B5EF4-FFF2-40B4-BE49-F238E27FC236}">
                  <a16:creationId xmlns:a16="http://schemas.microsoft.com/office/drawing/2014/main" id="{0B5AE641-31F5-4E51-B521-D08339BD997E}"/>
                </a:ext>
              </a:extLst>
            </p:cNvPr>
            <p:cNvSpPr/>
            <p:nvPr/>
          </p:nvSpPr>
          <p:spPr bwMode="auto">
            <a:xfrm>
              <a:off x="5384801" y="2454275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9" y="70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75">
                  <a:moveTo>
                    <a:pt x="0" y="4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9" y="70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578">
              <a:extLst>
                <a:ext uri="{FF2B5EF4-FFF2-40B4-BE49-F238E27FC236}">
                  <a16:creationId xmlns:a16="http://schemas.microsoft.com/office/drawing/2014/main" id="{FCED8E3B-940E-4D0D-9FD5-2FA282478C76}"/>
                </a:ext>
              </a:extLst>
            </p:cNvPr>
            <p:cNvSpPr/>
            <p:nvPr/>
          </p:nvSpPr>
          <p:spPr bwMode="auto">
            <a:xfrm>
              <a:off x="5402263" y="2479675"/>
              <a:ext cx="6350" cy="3968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14"/>
                </a:cxn>
                <a:cxn ang="0">
                  <a:pos x="2" y="23"/>
                </a:cxn>
                <a:cxn ang="0">
                  <a:pos x="1" y="3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9"/>
                </a:cxn>
                <a:cxn ang="0">
                  <a:pos x="1" y="57"/>
                </a:cxn>
                <a:cxn ang="0">
                  <a:pos x="3" y="66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6" y="75"/>
                </a:cxn>
                <a:cxn ang="0">
                  <a:pos x="8" y="76"/>
                </a:cxn>
                <a:cxn ang="0">
                  <a:pos x="9" y="76"/>
                </a:cxn>
                <a:cxn ang="0">
                  <a:pos x="11" y="75"/>
                </a:cxn>
                <a:cxn ang="0">
                  <a:pos x="13" y="73"/>
                </a:cxn>
                <a:cxn ang="0">
                  <a:pos x="13" y="71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1" y="60"/>
                </a:cxn>
                <a:cxn ang="0">
                  <a:pos x="9" y="53"/>
                </a:cxn>
                <a:cxn ang="0">
                  <a:pos x="9" y="45"/>
                </a:cxn>
                <a:cxn ang="0">
                  <a:pos x="10" y="37"/>
                </a:cxn>
                <a:cxn ang="0">
                  <a:pos x="12" y="21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4" h="76">
                  <a:moveTo>
                    <a:pt x="14" y="5"/>
                  </a:moveTo>
                  <a:lnTo>
                    <a:pt x="14" y="5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14"/>
                  </a:lnTo>
                  <a:lnTo>
                    <a:pt x="2" y="23"/>
                  </a:lnTo>
                  <a:lnTo>
                    <a:pt x="1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9"/>
                  </a:lnTo>
                  <a:lnTo>
                    <a:pt x="1" y="57"/>
                  </a:lnTo>
                  <a:lnTo>
                    <a:pt x="3" y="6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6" y="75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11" y="75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1" y="60"/>
                  </a:lnTo>
                  <a:lnTo>
                    <a:pt x="9" y="53"/>
                  </a:lnTo>
                  <a:lnTo>
                    <a:pt x="9" y="45"/>
                  </a:lnTo>
                  <a:lnTo>
                    <a:pt x="10" y="37"/>
                  </a:lnTo>
                  <a:lnTo>
                    <a:pt x="12" y="21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579">
              <a:extLst>
                <a:ext uri="{FF2B5EF4-FFF2-40B4-BE49-F238E27FC236}">
                  <a16:creationId xmlns:a16="http://schemas.microsoft.com/office/drawing/2014/main" id="{9A8D2A60-5E11-4A4F-9AB4-4CCECBE47B53}"/>
                </a:ext>
              </a:extLst>
            </p:cNvPr>
            <p:cNvSpPr/>
            <p:nvPr/>
          </p:nvSpPr>
          <p:spPr bwMode="auto">
            <a:xfrm>
              <a:off x="5426076" y="2497138"/>
              <a:ext cx="7938" cy="301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3"/>
                </a:cxn>
                <a:cxn ang="0">
                  <a:pos x="4" y="9"/>
                </a:cxn>
                <a:cxn ang="0">
                  <a:pos x="1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40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5" y="56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2"/>
                </a:cxn>
                <a:cxn ang="0">
                  <a:pos x="10" y="29"/>
                </a:cxn>
                <a:cxn ang="0">
                  <a:pos x="10" y="23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16" h="57">
                  <a:moveTo>
                    <a:pt x="7" y="3"/>
                  </a:moveTo>
                  <a:lnTo>
                    <a:pt x="7" y="3"/>
                  </a:lnTo>
                  <a:lnTo>
                    <a:pt x="4" y="9"/>
                  </a:lnTo>
                  <a:lnTo>
                    <a:pt x="1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5" y="56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0" y="29"/>
                  </a:lnTo>
                  <a:lnTo>
                    <a:pt x="10" y="23"/>
                  </a:lnTo>
                  <a:lnTo>
                    <a:pt x="11" y="18"/>
                  </a:lnTo>
                  <a:lnTo>
                    <a:pt x="12" y="13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580">
              <a:extLst>
                <a:ext uri="{FF2B5EF4-FFF2-40B4-BE49-F238E27FC236}">
                  <a16:creationId xmlns:a16="http://schemas.microsoft.com/office/drawing/2014/main" id="{09EA166A-56AD-469A-8F5D-629B1E938AF4}"/>
                </a:ext>
              </a:extLst>
            </p:cNvPr>
            <p:cNvSpPr/>
            <p:nvPr/>
          </p:nvSpPr>
          <p:spPr bwMode="auto">
            <a:xfrm>
              <a:off x="5446713" y="2514600"/>
              <a:ext cx="7938" cy="36513"/>
            </a:xfrm>
            <a:custGeom>
              <a:avLst/>
              <a:gdLst/>
              <a:ahLst/>
              <a:cxnLst>
                <a:cxn ang="0">
                  <a:pos x="15" y="64"/>
                </a:cxn>
                <a:cxn ang="0">
                  <a:pos x="15" y="64"/>
                </a:cxn>
                <a:cxn ang="0">
                  <a:pos x="12" y="56"/>
                </a:cxn>
                <a:cxn ang="0">
                  <a:pos x="10" y="49"/>
                </a:cxn>
                <a:cxn ang="0">
                  <a:pos x="9" y="42"/>
                </a:cxn>
                <a:cxn ang="0">
                  <a:pos x="9" y="35"/>
                </a:cxn>
                <a:cxn ang="0">
                  <a:pos x="10" y="19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" y="20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1" y="53"/>
                </a:cxn>
                <a:cxn ang="0">
                  <a:pos x="3" y="60"/>
                </a:cxn>
                <a:cxn ang="0">
                  <a:pos x="7" y="68"/>
                </a:cxn>
                <a:cxn ang="0">
                  <a:pos x="7" y="68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70"/>
                </a:cxn>
                <a:cxn ang="0">
                  <a:pos x="13" y="70"/>
                </a:cxn>
                <a:cxn ang="0">
                  <a:pos x="14" y="69"/>
                </a:cxn>
                <a:cxn ang="0">
                  <a:pos x="15" y="67"/>
                </a:cxn>
                <a:cxn ang="0">
                  <a:pos x="15" y="66"/>
                </a:cxn>
                <a:cxn ang="0">
                  <a:pos x="15" y="64"/>
                </a:cxn>
                <a:cxn ang="0">
                  <a:pos x="15" y="64"/>
                </a:cxn>
              </a:cxnLst>
              <a:rect l="0" t="0" r="r" b="b"/>
              <a:pathLst>
                <a:path w="15" h="70">
                  <a:moveTo>
                    <a:pt x="15" y="64"/>
                  </a:moveTo>
                  <a:lnTo>
                    <a:pt x="15" y="64"/>
                  </a:lnTo>
                  <a:lnTo>
                    <a:pt x="12" y="56"/>
                  </a:lnTo>
                  <a:lnTo>
                    <a:pt x="10" y="49"/>
                  </a:lnTo>
                  <a:lnTo>
                    <a:pt x="9" y="42"/>
                  </a:lnTo>
                  <a:lnTo>
                    <a:pt x="9" y="35"/>
                  </a:lnTo>
                  <a:lnTo>
                    <a:pt x="10" y="19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20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1" y="53"/>
                  </a:lnTo>
                  <a:lnTo>
                    <a:pt x="3" y="60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70"/>
                  </a:lnTo>
                  <a:lnTo>
                    <a:pt x="13" y="70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6"/>
                  </a:lnTo>
                  <a:lnTo>
                    <a:pt x="15" y="64"/>
                  </a:lnTo>
                  <a:lnTo>
                    <a:pt x="15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581">
              <a:extLst>
                <a:ext uri="{FF2B5EF4-FFF2-40B4-BE49-F238E27FC236}">
                  <a16:creationId xmlns:a16="http://schemas.microsoft.com/office/drawing/2014/main" id="{677D378A-2720-4C8C-A0B3-D131D3CF3519}"/>
                </a:ext>
              </a:extLst>
            </p:cNvPr>
            <p:cNvSpPr/>
            <p:nvPr/>
          </p:nvSpPr>
          <p:spPr bwMode="auto">
            <a:xfrm>
              <a:off x="5464176" y="2540000"/>
              <a:ext cx="9525" cy="31750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12" y="37"/>
                </a:cxn>
                <a:cxn ang="0">
                  <a:pos x="9" y="30"/>
                </a:cxn>
                <a:cxn ang="0">
                  <a:pos x="8" y="2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4" y="44"/>
                </a:cxn>
                <a:cxn ang="0">
                  <a:pos x="7" y="51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9" y="59"/>
                </a:cxn>
                <a:cxn ang="0">
                  <a:pos x="11" y="60"/>
                </a:cxn>
                <a:cxn ang="0">
                  <a:pos x="14" y="61"/>
                </a:cxn>
                <a:cxn ang="0">
                  <a:pos x="16" y="61"/>
                </a:cxn>
                <a:cxn ang="0">
                  <a:pos x="17" y="60"/>
                </a:cxn>
                <a:cxn ang="0">
                  <a:pos x="18" y="59"/>
                </a:cxn>
                <a:cxn ang="0">
                  <a:pos x="18" y="57"/>
                </a:cxn>
                <a:cxn ang="0">
                  <a:pos x="18" y="57"/>
                </a:cxn>
                <a:cxn ang="0">
                  <a:pos x="17" y="52"/>
                </a:cxn>
                <a:cxn ang="0">
                  <a:pos x="16" y="47"/>
                </a:cxn>
                <a:cxn ang="0">
                  <a:pos x="12" y="37"/>
                </a:cxn>
                <a:cxn ang="0">
                  <a:pos x="12" y="37"/>
                </a:cxn>
              </a:cxnLst>
              <a:rect l="0" t="0" r="r" b="b"/>
              <a:pathLst>
                <a:path w="18" h="61">
                  <a:moveTo>
                    <a:pt x="12" y="37"/>
                  </a:moveTo>
                  <a:lnTo>
                    <a:pt x="12" y="37"/>
                  </a:lnTo>
                  <a:lnTo>
                    <a:pt x="9" y="30"/>
                  </a:lnTo>
                  <a:lnTo>
                    <a:pt x="8" y="2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4" y="44"/>
                  </a:lnTo>
                  <a:lnTo>
                    <a:pt x="7" y="51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7" y="60"/>
                  </a:lnTo>
                  <a:lnTo>
                    <a:pt x="18" y="59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2"/>
                  </a:lnTo>
                  <a:lnTo>
                    <a:pt x="16" y="47"/>
                  </a:lnTo>
                  <a:lnTo>
                    <a:pt x="12" y="37"/>
                  </a:lnTo>
                  <a:lnTo>
                    <a:pt x="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582">
              <a:extLst>
                <a:ext uri="{FF2B5EF4-FFF2-40B4-BE49-F238E27FC236}">
                  <a16:creationId xmlns:a16="http://schemas.microsoft.com/office/drawing/2014/main" id="{C3B9D40E-77B2-41E5-8AFC-9A871D72888E}"/>
                </a:ext>
              </a:extLst>
            </p:cNvPr>
            <p:cNvSpPr/>
            <p:nvPr/>
          </p:nvSpPr>
          <p:spPr bwMode="auto">
            <a:xfrm>
              <a:off x="5489576" y="2562225"/>
              <a:ext cx="7938" cy="30163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4" y="4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3" y="11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1" y="41"/>
                </a:cxn>
                <a:cxn ang="0">
                  <a:pos x="3" y="47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5" y="54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10" y="57"/>
                </a:cxn>
                <a:cxn ang="0">
                  <a:pos x="12" y="57"/>
                </a:cxn>
                <a:cxn ang="0">
                  <a:pos x="13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34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3"/>
                </a:cxn>
                <a:cxn ang="0">
                  <a:pos x="12" y="17"/>
                </a:cxn>
                <a:cxn ang="0">
                  <a:pos x="13" y="11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4" h="57">
                  <a:moveTo>
                    <a:pt x="14" y="6"/>
                  </a:moveTo>
                  <a:lnTo>
                    <a:pt x="14" y="6"/>
                  </a:lnTo>
                  <a:lnTo>
                    <a:pt x="14" y="4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7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5" y="54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10" y="57"/>
                  </a:lnTo>
                  <a:lnTo>
                    <a:pt x="12" y="57"/>
                  </a:lnTo>
                  <a:lnTo>
                    <a:pt x="13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3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3"/>
                  </a:lnTo>
                  <a:lnTo>
                    <a:pt x="12" y="17"/>
                  </a:lnTo>
                  <a:lnTo>
                    <a:pt x="13" y="11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583">
              <a:extLst>
                <a:ext uri="{FF2B5EF4-FFF2-40B4-BE49-F238E27FC236}">
                  <a16:creationId xmlns:a16="http://schemas.microsoft.com/office/drawing/2014/main" id="{72280D25-A232-4A4B-A0F4-8B0920F13163}"/>
                </a:ext>
              </a:extLst>
            </p:cNvPr>
            <p:cNvSpPr/>
            <p:nvPr/>
          </p:nvSpPr>
          <p:spPr bwMode="auto">
            <a:xfrm>
              <a:off x="5514976" y="2584450"/>
              <a:ext cx="9525" cy="34925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14" y="41"/>
                </a:cxn>
                <a:cxn ang="0">
                  <a:pos x="12" y="33"/>
                </a:cxn>
                <a:cxn ang="0">
                  <a:pos x="10" y="24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47"/>
                </a:cxn>
                <a:cxn ang="0">
                  <a:pos x="8" y="55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64"/>
                </a:cxn>
                <a:cxn ang="0">
                  <a:pos x="11" y="65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19" y="62"/>
                </a:cxn>
                <a:cxn ang="0">
                  <a:pos x="19" y="62"/>
                </a:cxn>
                <a:cxn ang="0">
                  <a:pos x="17" y="51"/>
                </a:cxn>
                <a:cxn ang="0">
                  <a:pos x="14" y="41"/>
                </a:cxn>
                <a:cxn ang="0">
                  <a:pos x="14" y="41"/>
                </a:cxn>
              </a:cxnLst>
              <a:rect l="0" t="0" r="r" b="b"/>
              <a:pathLst>
                <a:path w="19" h="66">
                  <a:moveTo>
                    <a:pt x="14" y="41"/>
                  </a:moveTo>
                  <a:lnTo>
                    <a:pt x="14" y="41"/>
                  </a:lnTo>
                  <a:lnTo>
                    <a:pt x="12" y="33"/>
                  </a:lnTo>
                  <a:lnTo>
                    <a:pt x="10" y="2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47"/>
                  </a:lnTo>
                  <a:lnTo>
                    <a:pt x="8" y="55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7" y="51"/>
                  </a:lnTo>
                  <a:lnTo>
                    <a:pt x="14" y="41"/>
                  </a:lnTo>
                  <a:lnTo>
                    <a:pt x="14" y="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584">
              <a:extLst>
                <a:ext uri="{FF2B5EF4-FFF2-40B4-BE49-F238E27FC236}">
                  <a16:creationId xmlns:a16="http://schemas.microsoft.com/office/drawing/2014/main" id="{EED1B561-B779-46FE-83DA-C4E678C00EB9}"/>
                </a:ext>
              </a:extLst>
            </p:cNvPr>
            <p:cNvSpPr/>
            <p:nvPr/>
          </p:nvSpPr>
          <p:spPr bwMode="auto">
            <a:xfrm>
              <a:off x="5538788" y="2609850"/>
              <a:ext cx="11113" cy="34925"/>
            </a:xfrm>
            <a:custGeom>
              <a:avLst/>
              <a:gdLst/>
              <a:ahLst/>
              <a:cxnLst>
                <a:cxn ang="0">
                  <a:pos x="20" y="61"/>
                </a:cxn>
                <a:cxn ang="0">
                  <a:pos x="20" y="61"/>
                </a:cxn>
                <a:cxn ang="0">
                  <a:pos x="14" y="33"/>
                </a:cxn>
                <a:cxn ang="0">
                  <a:pos x="11" y="19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0"/>
                </a:cxn>
                <a:cxn ang="0">
                  <a:pos x="3" y="34"/>
                </a:cxn>
                <a:cxn ang="0">
                  <a:pos x="11" y="63"/>
                </a:cxn>
                <a:cxn ang="0">
                  <a:pos x="11" y="63"/>
                </a:cxn>
                <a:cxn ang="0">
                  <a:pos x="12" y="65"/>
                </a:cxn>
                <a:cxn ang="0">
                  <a:pos x="13" y="66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20" y="63"/>
                </a:cxn>
                <a:cxn ang="0">
                  <a:pos x="20" y="61"/>
                </a:cxn>
                <a:cxn ang="0">
                  <a:pos x="20" y="61"/>
                </a:cxn>
              </a:cxnLst>
              <a:rect l="0" t="0" r="r" b="b"/>
              <a:pathLst>
                <a:path w="20" h="66">
                  <a:moveTo>
                    <a:pt x="20" y="61"/>
                  </a:moveTo>
                  <a:lnTo>
                    <a:pt x="20" y="61"/>
                  </a:lnTo>
                  <a:lnTo>
                    <a:pt x="14" y="33"/>
                  </a:lnTo>
                  <a:lnTo>
                    <a:pt x="11" y="19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0"/>
                  </a:lnTo>
                  <a:lnTo>
                    <a:pt x="3" y="34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2" y="65"/>
                  </a:lnTo>
                  <a:lnTo>
                    <a:pt x="13" y="66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20" y="63"/>
                  </a:lnTo>
                  <a:lnTo>
                    <a:pt x="20" y="61"/>
                  </a:lnTo>
                  <a:lnTo>
                    <a:pt x="20" y="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585">
              <a:extLst>
                <a:ext uri="{FF2B5EF4-FFF2-40B4-BE49-F238E27FC236}">
                  <a16:creationId xmlns:a16="http://schemas.microsoft.com/office/drawing/2014/main" id="{B068D408-E9AE-4965-AAA6-B42D1F976B06}"/>
                </a:ext>
              </a:extLst>
            </p:cNvPr>
            <p:cNvSpPr/>
            <p:nvPr/>
          </p:nvSpPr>
          <p:spPr bwMode="auto">
            <a:xfrm>
              <a:off x="5562601" y="2635250"/>
              <a:ext cx="6350" cy="31750"/>
            </a:xfrm>
            <a:custGeom>
              <a:avLst/>
              <a:gdLst/>
              <a:ahLst/>
              <a:cxnLst>
                <a:cxn ang="0">
                  <a:pos x="13" y="56"/>
                </a:cxn>
                <a:cxn ang="0">
                  <a:pos x="13" y="56"/>
                </a:cxn>
                <a:cxn ang="0">
                  <a:pos x="11" y="43"/>
                </a:cxn>
                <a:cxn ang="0">
                  <a:pos x="10" y="3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32"/>
                </a:cxn>
                <a:cxn ang="0">
                  <a:pos x="2" y="45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5" y="60"/>
                </a:cxn>
                <a:cxn ang="0">
                  <a:pos x="7" y="61"/>
                </a:cxn>
                <a:cxn ang="0">
                  <a:pos x="8" y="62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3" y="58"/>
                </a:cxn>
                <a:cxn ang="0">
                  <a:pos x="13" y="56"/>
                </a:cxn>
                <a:cxn ang="0">
                  <a:pos x="13" y="56"/>
                </a:cxn>
              </a:cxnLst>
              <a:rect l="0" t="0" r="r" b="b"/>
              <a:pathLst>
                <a:path w="13" h="62">
                  <a:moveTo>
                    <a:pt x="13" y="56"/>
                  </a:moveTo>
                  <a:lnTo>
                    <a:pt x="13" y="56"/>
                  </a:lnTo>
                  <a:lnTo>
                    <a:pt x="11" y="43"/>
                  </a:lnTo>
                  <a:lnTo>
                    <a:pt x="10" y="30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32"/>
                  </a:lnTo>
                  <a:lnTo>
                    <a:pt x="2" y="45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5" y="60"/>
                  </a:lnTo>
                  <a:lnTo>
                    <a:pt x="7" y="61"/>
                  </a:lnTo>
                  <a:lnTo>
                    <a:pt x="8" y="62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586">
              <a:extLst>
                <a:ext uri="{FF2B5EF4-FFF2-40B4-BE49-F238E27FC236}">
                  <a16:creationId xmlns:a16="http://schemas.microsoft.com/office/drawing/2014/main" id="{D4544A38-6E7F-4A30-ACCD-44941A5E729A}"/>
                </a:ext>
              </a:extLst>
            </p:cNvPr>
            <p:cNvSpPr/>
            <p:nvPr/>
          </p:nvSpPr>
          <p:spPr bwMode="auto">
            <a:xfrm>
              <a:off x="5580063" y="2647950"/>
              <a:ext cx="9525" cy="23813"/>
            </a:xfrm>
            <a:custGeom>
              <a:avLst/>
              <a:gdLst/>
              <a:ahLst/>
              <a:cxnLst>
                <a:cxn ang="0">
                  <a:pos x="18" y="41"/>
                </a:cxn>
                <a:cxn ang="0">
                  <a:pos x="18" y="41"/>
                </a:cxn>
                <a:cxn ang="0">
                  <a:pos x="12" y="23"/>
                </a:cxn>
                <a:cxn ang="0">
                  <a:pos x="10" y="1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3" y="24"/>
                </a:cxn>
                <a:cxn ang="0">
                  <a:pos x="9" y="44"/>
                </a:cxn>
                <a:cxn ang="0">
                  <a:pos x="9" y="44"/>
                </a:cxn>
                <a:cxn ang="0">
                  <a:pos x="10" y="45"/>
                </a:cxn>
                <a:cxn ang="0">
                  <a:pos x="12" y="46"/>
                </a:cxn>
                <a:cxn ang="0">
                  <a:pos x="13" y="47"/>
                </a:cxn>
                <a:cxn ang="0">
                  <a:pos x="15" y="47"/>
                </a:cxn>
                <a:cxn ang="0">
                  <a:pos x="17" y="46"/>
                </a:cxn>
                <a:cxn ang="0">
                  <a:pos x="18" y="45"/>
                </a:cxn>
                <a:cxn ang="0">
                  <a:pos x="18" y="43"/>
                </a:cxn>
                <a:cxn ang="0">
                  <a:pos x="18" y="41"/>
                </a:cxn>
                <a:cxn ang="0">
                  <a:pos x="18" y="41"/>
                </a:cxn>
              </a:cxnLst>
              <a:rect l="0" t="0" r="r" b="b"/>
              <a:pathLst>
                <a:path w="18" h="47">
                  <a:moveTo>
                    <a:pt x="18" y="41"/>
                  </a:moveTo>
                  <a:lnTo>
                    <a:pt x="18" y="41"/>
                  </a:lnTo>
                  <a:lnTo>
                    <a:pt x="12" y="23"/>
                  </a:lnTo>
                  <a:lnTo>
                    <a:pt x="10" y="1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3" y="2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5"/>
                  </a:lnTo>
                  <a:lnTo>
                    <a:pt x="12" y="46"/>
                  </a:lnTo>
                  <a:lnTo>
                    <a:pt x="13" y="47"/>
                  </a:lnTo>
                  <a:lnTo>
                    <a:pt x="15" y="47"/>
                  </a:lnTo>
                  <a:lnTo>
                    <a:pt x="17" y="46"/>
                  </a:lnTo>
                  <a:lnTo>
                    <a:pt x="18" y="45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587">
              <a:extLst>
                <a:ext uri="{FF2B5EF4-FFF2-40B4-BE49-F238E27FC236}">
                  <a16:creationId xmlns:a16="http://schemas.microsoft.com/office/drawing/2014/main" id="{81D3F518-F6FB-4E08-B8E2-CD559BEEEFE9}"/>
                </a:ext>
              </a:extLst>
            </p:cNvPr>
            <p:cNvSpPr/>
            <p:nvPr/>
          </p:nvSpPr>
          <p:spPr bwMode="auto">
            <a:xfrm>
              <a:off x="5429251" y="2311400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2"/>
                </a:cxn>
                <a:cxn ang="0">
                  <a:pos x="7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10" y="48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2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10" y="48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588">
              <a:extLst>
                <a:ext uri="{FF2B5EF4-FFF2-40B4-BE49-F238E27FC236}">
                  <a16:creationId xmlns:a16="http://schemas.microsoft.com/office/drawing/2014/main" id="{9F30844C-4BA2-4536-B873-E6420BAAF955}"/>
                </a:ext>
              </a:extLst>
            </p:cNvPr>
            <p:cNvSpPr/>
            <p:nvPr/>
          </p:nvSpPr>
          <p:spPr bwMode="auto">
            <a:xfrm>
              <a:off x="5454651" y="2290763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589">
              <a:extLst>
                <a:ext uri="{FF2B5EF4-FFF2-40B4-BE49-F238E27FC236}">
                  <a16:creationId xmlns:a16="http://schemas.microsoft.com/office/drawing/2014/main" id="{2ECD96E6-D6F5-40A0-84E2-20015913473F}"/>
                </a:ext>
              </a:extLst>
            </p:cNvPr>
            <p:cNvSpPr/>
            <p:nvPr/>
          </p:nvSpPr>
          <p:spPr bwMode="auto">
            <a:xfrm>
              <a:off x="5481638" y="2281238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590">
              <a:extLst>
                <a:ext uri="{FF2B5EF4-FFF2-40B4-BE49-F238E27FC236}">
                  <a16:creationId xmlns:a16="http://schemas.microsoft.com/office/drawing/2014/main" id="{F8144F3E-5310-4579-9AE7-7E278E131D98}"/>
                </a:ext>
              </a:extLst>
            </p:cNvPr>
            <p:cNvSpPr/>
            <p:nvPr/>
          </p:nvSpPr>
          <p:spPr bwMode="auto">
            <a:xfrm>
              <a:off x="5503863" y="2281238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591">
              <a:extLst>
                <a:ext uri="{FF2B5EF4-FFF2-40B4-BE49-F238E27FC236}">
                  <a16:creationId xmlns:a16="http://schemas.microsoft.com/office/drawing/2014/main" id="{B4E8F54A-5EF7-417D-8CE2-2EFB31597AAB}"/>
                </a:ext>
              </a:extLst>
            </p:cNvPr>
            <p:cNvSpPr/>
            <p:nvPr/>
          </p:nvSpPr>
          <p:spPr bwMode="auto">
            <a:xfrm>
              <a:off x="5529263" y="2289175"/>
              <a:ext cx="11113" cy="428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0"/>
                </a:cxn>
                <a:cxn ang="0">
                  <a:pos x="5" y="17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4" y="43"/>
                </a:cxn>
                <a:cxn ang="0">
                  <a:pos x="2" y="54"/>
                </a:cxn>
                <a:cxn ang="0">
                  <a:pos x="1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4" y="81"/>
                </a:cxn>
                <a:cxn ang="0">
                  <a:pos x="6" y="79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1" y="60"/>
                </a:cxn>
                <a:cxn ang="0">
                  <a:pos x="13" y="43"/>
                </a:cxn>
                <a:cxn ang="0">
                  <a:pos x="13" y="43"/>
                </a:cxn>
                <a:cxn ang="0">
                  <a:pos x="14" y="25"/>
                </a:cxn>
                <a:cxn ang="0">
                  <a:pos x="15" y="14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9" h="81">
                  <a:moveTo>
                    <a:pt x="9" y="3"/>
                  </a:moveTo>
                  <a:lnTo>
                    <a:pt x="9" y="3"/>
                  </a:lnTo>
                  <a:lnTo>
                    <a:pt x="7" y="10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4" y="43"/>
                  </a:lnTo>
                  <a:lnTo>
                    <a:pt x="2" y="54"/>
                  </a:lnTo>
                  <a:lnTo>
                    <a:pt x="1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4" y="81"/>
                  </a:lnTo>
                  <a:lnTo>
                    <a:pt x="6" y="79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1" y="60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14" y="25"/>
                  </a:lnTo>
                  <a:lnTo>
                    <a:pt x="15" y="1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592">
              <a:extLst>
                <a:ext uri="{FF2B5EF4-FFF2-40B4-BE49-F238E27FC236}">
                  <a16:creationId xmlns:a16="http://schemas.microsoft.com/office/drawing/2014/main" id="{3070CE3B-05A8-4AD8-BF6A-3B0B7E846831}"/>
                </a:ext>
              </a:extLst>
            </p:cNvPr>
            <p:cNvSpPr/>
            <p:nvPr/>
          </p:nvSpPr>
          <p:spPr bwMode="auto">
            <a:xfrm>
              <a:off x="5546726" y="2312988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3" y="13"/>
                </a:cxn>
                <a:cxn ang="0">
                  <a:pos x="1" y="22"/>
                </a:cxn>
                <a:cxn ang="0">
                  <a:pos x="0" y="32"/>
                </a:cxn>
                <a:cxn ang="0">
                  <a:pos x="0" y="42"/>
                </a:cxn>
                <a:cxn ang="0">
                  <a:pos x="1" y="61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2" y="83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9" y="84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0" y="61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0" y="24"/>
                </a:cxn>
                <a:cxn ang="0">
                  <a:pos x="12" y="15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5">
                  <a:moveTo>
                    <a:pt x="6" y="4"/>
                  </a:moveTo>
                  <a:lnTo>
                    <a:pt x="6" y="4"/>
                  </a:lnTo>
                  <a:lnTo>
                    <a:pt x="3" y="13"/>
                  </a:lnTo>
                  <a:lnTo>
                    <a:pt x="1" y="22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1" y="6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9" y="84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61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0" y="24"/>
                  </a:lnTo>
                  <a:lnTo>
                    <a:pt x="12" y="1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593">
              <a:extLst>
                <a:ext uri="{FF2B5EF4-FFF2-40B4-BE49-F238E27FC236}">
                  <a16:creationId xmlns:a16="http://schemas.microsoft.com/office/drawing/2014/main" id="{B1C6E813-9881-437B-B3C2-A6981597B795}"/>
                </a:ext>
              </a:extLst>
            </p:cNvPr>
            <p:cNvSpPr/>
            <p:nvPr/>
          </p:nvSpPr>
          <p:spPr bwMode="auto">
            <a:xfrm>
              <a:off x="5567363" y="2338388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594">
              <a:extLst>
                <a:ext uri="{FF2B5EF4-FFF2-40B4-BE49-F238E27FC236}">
                  <a16:creationId xmlns:a16="http://schemas.microsoft.com/office/drawing/2014/main" id="{FAB05BAF-B5DB-401E-BD92-534E376C5BFE}"/>
                </a:ext>
              </a:extLst>
            </p:cNvPr>
            <p:cNvSpPr/>
            <p:nvPr/>
          </p:nvSpPr>
          <p:spPr bwMode="auto">
            <a:xfrm>
              <a:off x="5591176" y="2354263"/>
              <a:ext cx="7938" cy="365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10"/>
                </a:cxn>
                <a:cxn ang="0">
                  <a:pos x="1" y="17"/>
                </a:cxn>
                <a:cxn ang="0">
                  <a:pos x="0" y="26"/>
                </a:cxn>
                <a:cxn ang="0">
                  <a:pos x="0" y="34"/>
                </a:cxn>
                <a:cxn ang="0">
                  <a:pos x="0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1" y="68"/>
                </a:cxn>
                <a:cxn ang="0">
                  <a:pos x="2" y="70"/>
                </a:cxn>
                <a:cxn ang="0">
                  <a:pos x="5" y="70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0" y="36"/>
                </a:cxn>
                <a:cxn ang="0">
                  <a:pos x="10" y="29"/>
                </a:cxn>
                <a:cxn ang="0">
                  <a:pos x="11" y="22"/>
                </a:cxn>
                <a:cxn ang="0">
                  <a:pos x="12" y="14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71">
                  <a:moveTo>
                    <a:pt x="7" y="2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1" y="17"/>
                  </a:lnTo>
                  <a:lnTo>
                    <a:pt x="0" y="26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0" y="36"/>
                  </a:lnTo>
                  <a:lnTo>
                    <a:pt x="10" y="29"/>
                  </a:lnTo>
                  <a:lnTo>
                    <a:pt x="11" y="22"/>
                  </a:lnTo>
                  <a:lnTo>
                    <a:pt x="12" y="1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595">
              <a:extLst>
                <a:ext uri="{FF2B5EF4-FFF2-40B4-BE49-F238E27FC236}">
                  <a16:creationId xmlns:a16="http://schemas.microsoft.com/office/drawing/2014/main" id="{C77E24A1-B8FE-4C26-8519-0F6D3CC28D45}"/>
                </a:ext>
              </a:extLst>
            </p:cNvPr>
            <p:cNvSpPr/>
            <p:nvPr/>
          </p:nvSpPr>
          <p:spPr bwMode="auto">
            <a:xfrm>
              <a:off x="5614988" y="2376488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5" y="71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9" y="68"/>
                </a:cxn>
                <a:cxn ang="0">
                  <a:pos x="9" y="6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596">
              <a:extLst>
                <a:ext uri="{FF2B5EF4-FFF2-40B4-BE49-F238E27FC236}">
                  <a16:creationId xmlns:a16="http://schemas.microsoft.com/office/drawing/2014/main" id="{4FED47B5-8E22-43B9-AAD1-D5041B695C30}"/>
                </a:ext>
              </a:extLst>
            </p:cNvPr>
            <p:cNvSpPr/>
            <p:nvPr/>
          </p:nvSpPr>
          <p:spPr bwMode="auto">
            <a:xfrm>
              <a:off x="5637213" y="2398713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3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597">
              <a:extLst>
                <a:ext uri="{FF2B5EF4-FFF2-40B4-BE49-F238E27FC236}">
                  <a16:creationId xmlns:a16="http://schemas.microsoft.com/office/drawing/2014/main" id="{B7B1E0A3-0D8E-47D1-B7E0-C298F6B29FBA}"/>
                </a:ext>
              </a:extLst>
            </p:cNvPr>
            <p:cNvSpPr/>
            <p:nvPr/>
          </p:nvSpPr>
          <p:spPr bwMode="auto">
            <a:xfrm>
              <a:off x="5657851" y="2419350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0"/>
                </a:cxn>
                <a:cxn ang="0">
                  <a:pos x="3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0"/>
                  </a:lnTo>
                  <a:lnTo>
                    <a:pt x="3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598">
              <a:extLst>
                <a:ext uri="{FF2B5EF4-FFF2-40B4-BE49-F238E27FC236}">
                  <a16:creationId xmlns:a16="http://schemas.microsoft.com/office/drawing/2014/main" id="{773AF8BE-8060-4B7A-B04F-348EE51AE51D}"/>
                </a:ext>
              </a:extLst>
            </p:cNvPr>
            <p:cNvSpPr/>
            <p:nvPr/>
          </p:nvSpPr>
          <p:spPr bwMode="auto">
            <a:xfrm>
              <a:off x="5680076" y="2441575"/>
              <a:ext cx="7938" cy="36513"/>
            </a:xfrm>
            <a:custGeom>
              <a:avLst/>
              <a:gdLst/>
              <a:ahLst/>
              <a:cxnLst>
                <a:cxn ang="0">
                  <a:pos x="14" y="65"/>
                </a:cxn>
                <a:cxn ang="0">
                  <a:pos x="14" y="65"/>
                </a:cxn>
                <a:cxn ang="0">
                  <a:pos x="11" y="50"/>
                </a:cxn>
                <a:cxn ang="0">
                  <a:pos x="10" y="3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6"/>
                </a:cxn>
                <a:cxn ang="0">
                  <a:pos x="2" y="5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6" y="69"/>
                </a:cxn>
                <a:cxn ang="0">
                  <a:pos x="7" y="70"/>
                </a:cxn>
                <a:cxn ang="0">
                  <a:pos x="9" y="70"/>
                </a:cxn>
                <a:cxn ang="0">
                  <a:pos x="11" y="70"/>
                </a:cxn>
                <a:cxn ang="0">
                  <a:pos x="12" y="69"/>
                </a:cxn>
                <a:cxn ang="0">
                  <a:pos x="13" y="68"/>
                </a:cxn>
                <a:cxn ang="0">
                  <a:pos x="14" y="67"/>
                </a:cxn>
                <a:cxn ang="0">
                  <a:pos x="14" y="65"/>
                </a:cxn>
                <a:cxn ang="0">
                  <a:pos x="14" y="65"/>
                </a:cxn>
              </a:cxnLst>
              <a:rect l="0" t="0" r="r" b="b"/>
              <a:pathLst>
                <a:path w="14" h="70">
                  <a:moveTo>
                    <a:pt x="14" y="65"/>
                  </a:moveTo>
                  <a:lnTo>
                    <a:pt x="14" y="65"/>
                  </a:lnTo>
                  <a:lnTo>
                    <a:pt x="11" y="50"/>
                  </a:lnTo>
                  <a:lnTo>
                    <a:pt x="10" y="3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6"/>
                  </a:lnTo>
                  <a:lnTo>
                    <a:pt x="2" y="5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6" y="69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1" y="70"/>
                  </a:lnTo>
                  <a:lnTo>
                    <a:pt x="12" y="69"/>
                  </a:lnTo>
                  <a:lnTo>
                    <a:pt x="13" y="68"/>
                  </a:lnTo>
                  <a:lnTo>
                    <a:pt x="14" y="67"/>
                  </a:lnTo>
                  <a:lnTo>
                    <a:pt x="14" y="65"/>
                  </a:lnTo>
                  <a:lnTo>
                    <a:pt x="14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599">
              <a:extLst>
                <a:ext uri="{FF2B5EF4-FFF2-40B4-BE49-F238E27FC236}">
                  <a16:creationId xmlns:a16="http://schemas.microsoft.com/office/drawing/2014/main" id="{0D1E5E7F-2308-4006-951D-AF96A8035A8D}"/>
                </a:ext>
              </a:extLst>
            </p:cNvPr>
            <p:cNvSpPr/>
            <p:nvPr/>
          </p:nvSpPr>
          <p:spPr bwMode="auto">
            <a:xfrm>
              <a:off x="5705476" y="2463800"/>
              <a:ext cx="7938" cy="31750"/>
            </a:xfrm>
            <a:custGeom>
              <a:avLst/>
              <a:gdLst/>
              <a:ahLst/>
              <a:cxnLst>
                <a:cxn ang="0">
                  <a:pos x="10" y="3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9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3" y="50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5" y="58"/>
                </a:cxn>
                <a:cxn ang="0">
                  <a:pos x="7" y="59"/>
                </a:cxn>
                <a:cxn ang="0">
                  <a:pos x="11" y="60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5" y="58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4" y="51"/>
                </a:cxn>
                <a:cxn ang="0">
                  <a:pos x="12" y="46"/>
                </a:cxn>
                <a:cxn ang="0">
                  <a:pos x="11" y="41"/>
                </a:cxn>
                <a:cxn ang="0">
                  <a:pos x="10" y="35"/>
                </a:cxn>
                <a:cxn ang="0">
                  <a:pos x="10" y="35"/>
                </a:cxn>
              </a:cxnLst>
              <a:rect l="0" t="0" r="r" b="b"/>
              <a:pathLst>
                <a:path w="15" h="60">
                  <a:moveTo>
                    <a:pt x="10" y="35"/>
                  </a:move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3" y="50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8"/>
                  </a:lnTo>
                  <a:lnTo>
                    <a:pt x="7" y="59"/>
                  </a:lnTo>
                  <a:lnTo>
                    <a:pt x="11" y="60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1"/>
                  </a:lnTo>
                  <a:lnTo>
                    <a:pt x="12" y="46"/>
                  </a:lnTo>
                  <a:lnTo>
                    <a:pt x="11" y="41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2" name="Freeform 600">
              <a:extLst>
                <a:ext uri="{FF2B5EF4-FFF2-40B4-BE49-F238E27FC236}">
                  <a16:creationId xmlns:a16="http://schemas.microsoft.com/office/drawing/2014/main" id="{90220E5E-A96C-4889-9279-E137998E653F}"/>
                </a:ext>
              </a:extLst>
            </p:cNvPr>
            <p:cNvSpPr/>
            <p:nvPr/>
          </p:nvSpPr>
          <p:spPr bwMode="auto">
            <a:xfrm>
              <a:off x="5730876" y="2486025"/>
              <a:ext cx="4763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6" y="85"/>
                </a:cxn>
                <a:cxn ang="0">
                  <a:pos x="8" y="85"/>
                </a:cxn>
                <a:cxn ang="0">
                  <a:pos x="9" y="82"/>
                </a:cxn>
                <a:cxn ang="0">
                  <a:pos x="9" y="8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6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8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3" name="Freeform 601">
              <a:extLst>
                <a:ext uri="{FF2B5EF4-FFF2-40B4-BE49-F238E27FC236}">
                  <a16:creationId xmlns:a16="http://schemas.microsoft.com/office/drawing/2014/main" id="{A8D48F10-27F4-45AD-AB58-BBB6E723121E}"/>
                </a:ext>
              </a:extLst>
            </p:cNvPr>
            <p:cNvSpPr/>
            <p:nvPr/>
          </p:nvSpPr>
          <p:spPr bwMode="auto">
            <a:xfrm>
              <a:off x="5748338" y="250666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7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0" y="7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81">
                  <a:moveTo>
                    <a:pt x="0" y="5"/>
                  </a:move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0" y="7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4" name="Freeform 602">
              <a:extLst>
                <a:ext uri="{FF2B5EF4-FFF2-40B4-BE49-F238E27FC236}">
                  <a16:creationId xmlns:a16="http://schemas.microsoft.com/office/drawing/2014/main" id="{7CD371B5-4B0F-4E61-BC42-8759BA74D9A2}"/>
                </a:ext>
              </a:extLst>
            </p:cNvPr>
            <p:cNvSpPr/>
            <p:nvPr/>
          </p:nvSpPr>
          <p:spPr bwMode="auto">
            <a:xfrm>
              <a:off x="5761038" y="2528888"/>
              <a:ext cx="4763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2" y="71"/>
                </a:cxn>
                <a:cxn ang="0">
                  <a:pos x="3" y="72"/>
                </a:cxn>
                <a:cxn ang="0">
                  <a:pos x="5" y="72"/>
                </a:cxn>
                <a:cxn ang="0">
                  <a:pos x="7" y="72"/>
                </a:cxn>
                <a:cxn ang="0">
                  <a:pos x="8" y="71"/>
                </a:cxn>
                <a:cxn ang="0">
                  <a:pos x="9" y="69"/>
                </a:cxn>
                <a:cxn ang="0">
                  <a:pos x="9" y="68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72">
                  <a:moveTo>
                    <a:pt x="0" y="6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2" y="71"/>
                  </a:lnTo>
                  <a:lnTo>
                    <a:pt x="3" y="72"/>
                  </a:lnTo>
                  <a:lnTo>
                    <a:pt x="5" y="72"/>
                  </a:lnTo>
                  <a:lnTo>
                    <a:pt x="7" y="72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5" name="Freeform 603">
              <a:extLst>
                <a:ext uri="{FF2B5EF4-FFF2-40B4-BE49-F238E27FC236}">
                  <a16:creationId xmlns:a16="http://schemas.microsoft.com/office/drawing/2014/main" id="{491382A3-6C7F-4D4E-9207-A9D3C9B0AD4C}"/>
                </a:ext>
              </a:extLst>
            </p:cNvPr>
            <p:cNvSpPr/>
            <p:nvPr/>
          </p:nvSpPr>
          <p:spPr bwMode="auto">
            <a:xfrm>
              <a:off x="5775326" y="2544763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5"/>
                </a:cxn>
                <a:cxn ang="0">
                  <a:pos x="10" y="74"/>
                </a:cxn>
                <a:cxn ang="0">
                  <a:pos x="10" y="72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76">
                  <a:moveTo>
                    <a:pt x="0" y="4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5"/>
                  </a:lnTo>
                  <a:lnTo>
                    <a:pt x="10" y="74"/>
                  </a:lnTo>
                  <a:lnTo>
                    <a:pt x="10" y="7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6" name="Freeform 604">
              <a:extLst>
                <a:ext uri="{FF2B5EF4-FFF2-40B4-BE49-F238E27FC236}">
                  <a16:creationId xmlns:a16="http://schemas.microsoft.com/office/drawing/2014/main" id="{7F7B4BDE-9586-4E26-B080-D1DDE4EC72D0}"/>
                </a:ext>
              </a:extLst>
            </p:cNvPr>
            <p:cNvSpPr/>
            <p:nvPr/>
          </p:nvSpPr>
          <p:spPr bwMode="auto">
            <a:xfrm>
              <a:off x="5181601" y="2170113"/>
              <a:ext cx="665163" cy="654050"/>
            </a:xfrm>
            <a:custGeom>
              <a:avLst/>
              <a:gdLst/>
              <a:ahLst/>
              <a:cxnLst>
                <a:cxn ang="0">
                  <a:pos x="534" y="1115"/>
                </a:cxn>
                <a:cxn ang="0">
                  <a:pos x="311" y="889"/>
                </a:cxn>
                <a:cxn ang="0">
                  <a:pos x="124" y="701"/>
                </a:cxn>
                <a:cxn ang="0">
                  <a:pos x="14" y="547"/>
                </a:cxn>
                <a:cxn ang="0">
                  <a:pos x="5" y="361"/>
                </a:cxn>
                <a:cxn ang="0">
                  <a:pos x="109" y="152"/>
                </a:cxn>
                <a:cxn ang="0">
                  <a:pos x="270" y="29"/>
                </a:cxn>
                <a:cxn ang="0">
                  <a:pos x="103" y="233"/>
                </a:cxn>
                <a:cxn ang="0">
                  <a:pos x="38" y="486"/>
                </a:cxn>
                <a:cxn ang="0">
                  <a:pos x="137" y="664"/>
                </a:cxn>
                <a:cxn ang="0">
                  <a:pos x="467" y="998"/>
                </a:cxn>
                <a:cxn ang="0">
                  <a:pos x="676" y="1170"/>
                </a:cxn>
                <a:cxn ang="0">
                  <a:pos x="872" y="1193"/>
                </a:cxn>
                <a:cxn ang="0">
                  <a:pos x="1085" y="1070"/>
                </a:cxn>
                <a:cxn ang="0">
                  <a:pos x="1218" y="861"/>
                </a:cxn>
                <a:cxn ang="0">
                  <a:pos x="1167" y="643"/>
                </a:cxn>
                <a:cxn ang="0">
                  <a:pos x="1008" y="472"/>
                </a:cxn>
                <a:cxn ang="0">
                  <a:pos x="731" y="201"/>
                </a:cxn>
                <a:cxn ang="0">
                  <a:pos x="553" y="142"/>
                </a:cxn>
                <a:cxn ang="0">
                  <a:pos x="393" y="228"/>
                </a:cxn>
                <a:cxn ang="0">
                  <a:pos x="282" y="427"/>
                </a:cxn>
                <a:cxn ang="0">
                  <a:pos x="388" y="615"/>
                </a:cxn>
                <a:cxn ang="0">
                  <a:pos x="702" y="942"/>
                </a:cxn>
                <a:cxn ang="0">
                  <a:pos x="798" y="922"/>
                </a:cxn>
                <a:cxn ang="0">
                  <a:pos x="641" y="744"/>
                </a:cxn>
                <a:cxn ang="0">
                  <a:pos x="397" y="487"/>
                </a:cxn>
                <a:cxn ang="0">
                  <a:pos x="451" y="309"/>
                </a:cxn>
                <a:cxn ang="0">
                  <a:pos x="591" y="250"/>
                </a:cxn>
                <a:cxn ang="0">
                  <a:pos x="742" y="397"/>
                </a:cxn>
                <a:cxn ang="0">
                  <a:pos x="1076" y="711"/>
                </a:cxn>
                <a:cxn ang="0">
                  <a:pos x="1109" y="861"/>
                </a:cxn>
                <a:cxn ang="0">
                  <a:pos x="858" y="1104"/>
                </a:cxn>
                <a:cxn ang="0">
                  <a:pos x="618" y="1022"/>
                </a:cxn>
                <a:cxn ang="0">
                  <a:pos x="342" y="740"/>
                </a:cxn>
                <a:cxn ang="0">
                  <a:pos x="156" y="450"/>
                </a:cxn>
                <a:cxn ang="0">
                  <a:pos x="287" y="163"/>
                </a:cxn>
                <a:cxn ang="0">
                  <a:pos x="286" y="221"/>
                </a:cxn>
                <a:cxn ang="0">
                  <a:pos x="196" y="489"/>
                </a:cxn>
                <a:cxn ang="0">
                  <a:pos x="398" y="752"/>
                </a:cxn>
                <a:cxn ang="0">
                  <a:pos x="712" y="1049"/>
                </a:cxn>
                <a:cxn ang="0">
                  <a:pos x="926" y="1037"/>
                </a:cxn>
                <a:cxn ang="0">
                  <a:pos x="1077" y="824"/>
                </a:cxn>
                <a:cxn ang="0">
                  <a:pos x="900" y="596"/>
                </a:cxn>
                <a:cxn ang="0">
                  <a:pos x="612" y="298"/>
                </a:cxn>
                <a:cxn ang="0">
                  <a:pos x="527" y="303"/>
                </a:cxn>
                <a:cxn ang="0">
                  <a:pos x="477" y="332"/>
                </a:cxn>
                <a:cxn ang="0">
                  <a:pos x="441" y="486"/>
                </a:cxn>
                <a:cxn ang="0">
                  <a:pos x="731" y="783"/>
                </a:cxn>
                <a:cxn ang="0">
                  <a:pos x="829" y="884"/>
                </a:cxn>
                <a:cxn ang="0">
                  <a:pos x="783" y="989"/>
                </a:cxn>
                <a:cxn ang="0">
                  <a:pos x="669" y="962"/>
                </a:cxn>
                <a:cxn ang="0">
                  <a:pos x="450" y="729"/>
                </a:cxn>
                <a:cxn ang="0">
                  <a:pos x="256" y="471"/>
                </a:cxn>
                <a:cxn ang="0">
                  <a:pos x="300" y="284"/>
                </a:cxn>
                <a:cxn ang="0">
                  <a:pos x="464" y="137"/>
                </a:cxn>
                <a:cxn ang="0">
                  <a:pos x="670" y="122"/>
                </a:cxn>
                <a:cxn ang="0">
                  <a:pos x="759" y="177"/>
                </a:cxn>
                <a:cxn ang="0">
                  <a:pos x="1071" y="489"/>
                </a:cxn>
                <a:cxn ang="0">
                  <a:pos x="1188" y="605"/>
                </a:cxn>
                <a:cxn ang="0">
                  <a:pos x="1256" y="846"/>
                </a:cxn>
                <a:cxn ang="0">
                  <a:pos x="1180" y="1021"/>
                </a:cxn>
                <a:cxn ang="0">
                  <a:pos x="930" y="1212"/>
                </a:cxn>
              </a:cxnLst>
              <a:rect l="0" t="0" r="r" b="b"/>
              <a:pathLst>
                <a:path w="1256" h="1235">
                  <a:moveTo>
                    <a:pt x="808" y="1235"/>
                  </a:moveTo>
                  <a:lnTo>
                    <a:pt x="808" y="1235"/>
                  </a:lnTo>
                  <a:lnTo>
                    <a:pt x="792" y="1235"/>
                  </a:lnTo>
                  <a:lnTo>
                    <a:pt x="775" y="1234"/>
                  </a:lnTo>
                  <a:lnTo>
                    <a:pt x="757" y="1232"/>
                  </a:lnTo>
                  <a:lnTo>
                    <a:pt x="738" y="1230"/>
                  </a:lnTo>
                  <a:lnTo>
                    <a:pt x="719" y="1226"/>
                  </a:lnTo>
                  <a:lnTo>
                    <a:pt x="699" y="1220"/>
                  </a:lnTo>
                  <a:lnTo>
                    <a:pt x="679" y="1212"/>
                  </a:lnTo>
                  <a:lnTo>
                    <a:pt x="660" y="1203"/>
                  </a:lnTo>
                  <a:lnTo>
                    <a:pt x="660" y="1203"/>
                  </a:lnTo>
                  <a:lnTo>
                    <a:pt x="629" y="1186"/>
                  </a:lnTo>
                  <a:lnTo>
                    <a:pt x="598" y="1165"/>
                  </a:lnTo>
                  <a:lnTo>
                    <a:pt x="566" y="1141"/>
                  </a:lnTo>
                  <a:lnTo>
                    <a:pt x="534" y="1115"/>
                  </a:lnTo>
                  <a:lnTo>
                    <a:pt x="533" y="1114"/>
                  </a:lnTo>
                  <a:lnTo>
                    <a:pt x="531" y="1114"/>
                  </a:lnTo>
                  <a:lnTo>
                    <a:pt x="531" y="1114"/>
                  </a:lnTo>
                  <a:lnTo>
                    <a:pt x="527" y="1112"/>
                  </a:lnTo>
                  <a:lnTo>
                    <a:pt x="522" y="1109"/>
                  </a:lnTo>
                  <a:lnTo>
                    <a:pt x="518" y="1105"/>
                  </a:lnTo>
                  <a:lnTo>
                    <a:pt x="518" y="1105"/>
                  </a:lnTo>
                  <a:lnTo>
                    <a:pt x="465" y="1051"/>
                  </a:lnTo>
                  <a:lnTo>
                    <a:pt x="440" y="1024"/>
                  </a:lnTo>
                  <a:lnTo>
                    <a:pt x="415" y="997"/>
                  </a:lnTo>
                  <a:lnTo>
                    <a:pt x="415" y="997"/>
                  </a:lnTo>
                  <a:lnTo>
                    <a:pt x="389" y="968"/>
                  </a:lnTo>
                  <a:lnTo>
                    <a:pt x="358" y="935"/>
                  </a:lnTo>
                  <a:lnTo>
                    <a:pt x="326" y="903"/>
                  </a:lnTo>
                  <a:lnTo>
                    <a:pt x="311" y="889"/>
                  </a:lnTo>
                  <a:lnTo>
                    <a:pt x="296" y="878"/>
                  </a:lnTo>
                  <a:lnTo>
                    <a:pt x="296" y="878"/>
                  </a:lnTo>
                  <a:lnTo>
                    <a:pt x="281" y="865"/>
                  </a:lnTo>
                  <a:lnTo>
                    <a:pt x="265" y="852"/>
                  </a:lnTo>
                  <a:lnTo>
                    <a:pt x="250" y="839"/>
                  </a:lnTo>
                  <a:lnTo>
                    <a:pt x="235" y="823"/>
                  </a:lnTo>
                  <a:lnTo>
                    <a:pt x="207" y="793"/>
                  </a:lnTo>
                  <a:lnTo>
                    <a:pt x="180" y="761"/>
                  </a:lnTo>
                  <a:lnTo>
                    <a:pt x="180" y="761"/>
                  </a:lnTo>
                  <a:lnTo>
                    <a:pt x="156" y="732"/>
                  </a:lnTo>
                  <a:lnTo>
                    <a:pt x="130" y="704"/>
                  </a:lnTo>
                  <a:lnTo>
                    <a:pt x="129" y="703"/>
                  </a:lnTo>
                  <a:lnTo>
                    <a:pt x="128" y="703"/>
                  </a:lnTo>
                  <a:lnTo>
                    <a:pt x="128" y="703"/>
                  </a:lnTo>
                  <a:lnTo>
                    <a:pt x="124" y="701"/>
                  </a:lnTo>
                  <a:lnTo>
                    <a:pt x="120" y="698"/>
                  </a:lnTo>
                  <a:lnTo>
                    <a:pt x="74" y="653"/>
                  </a:lnTo>
                  <a:lnTo>
                    <a:pt x="74" y="653"/>
                  </a:lnTo>
                  <a:lnTo>
                    <a:pt x="70" y="648"/>
                  </a:lnTo>
                  <a:lnTo>
                    <a:pt x="67" y="643"/>
                  </a:lnTo>
                  <a:lnTo>
                    <a:pt x="63" y="635"/>
                  </a:lnTo>
                  <a:lnTo>
                    <a:pt x="63" y="635"/>
                  </a:lnTo>
                  <a:lnTo>
                    <a:pt x="60" y="627"/>
                  </a:lnTo>
                  <a:lnTo>
                    <a:pt x="54" y="619"/>
                  </a:lnTo>
                  <a:lnTo>
                    <a:pt x="54" y="619"/>
                  </a:lnTo>
                  <a:lnTo>
                    <a:pt x="40" y="596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14" y="547"/>
                  </a:lnTo>
                  <a:lnTo>
                    <a:pt x="14" y="547"/>
                  </a:lnTo>
                  <a:lnTo>
                    <a:pt x="11" y="540"/>
                  </a:lnTo>
                  <a:lnTo>
                    <a:pt x="7" y="532"/>
                  </a:lnTo>
                  <a:lnTo>
                    <a:pt x="5" y="522"/>
                  </a:lnTo>
                  <a:lnTo>
                    <a:pt x="3" y="513"/>
                  </a:lnTo>
                  <a:lnTo>
                    <a:pt x="0" y="494"/>
                  </a:lnTo>
                  <a:lnTo>
                    <a:pt x="0" y="484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1" y="452"/>
                  </a:lnTo>
                  <a:lnTo>
                    <a:pt x="1" y="431"/>
                  </a:lnTo>
                  <a:lnTo>
                    <a:pt x="1" y="431"/>
                  </a:lnTo>
                  <a:lnTo>
                    <a:pt x="1" y="413"/>
                  </a:lnTo>
                  <a:lnTo>
                    <a:pt x="1" y="395"/>
                  </a:lnTo>
                  <a:lnTo>
                    <a:pt x="2" y="378"/>
                  </a:lnTo>
                  <a:lnTo>
                    <a:pt x="5" y="361"/>
                  </a:lnTo>
                  <a:lnTo>
                    <a:pt x="5" y="361"/>
                  </a:lnTo>
                  <a:lnTo>
                    <a:pt x="8" y="347"/>
                  </a:lnTo>
                  <a:lnTo>
                    <a:pt x="12" y="333"/>
                  </a:lnTo>
                  <a:lnTo>
                    <a:pt x="17" y="320"/>
                  </a:lnTo>
                  <a:lnTo>
                    <a:pt x="22" y="308"/>
                  </a:lnTo>
                  <a:lnTo>
                    <a:pt x="35" y="283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60" y="239"/>
                  </a:lnTo>
                  <a:lnTo>
                    <a:pt x="70" y="219"/>
                  </a:lnTo>
                  <a:lnTo>
                    <a:pt x="70" y="219"/>
                  </a:lnTo>
                  <a:lnTo>
                    <a:pt x="89" y="185"/>
                  </a:lnTo>
                  <a:lnTo>
                    <a:pt x="98" y="168"/>
                  </a:lnTo>
                  <a:lnTo>
                    <a:pt x="109" y="152"/>
                  </a:lnTo>
                  <a:lnTo>
                    <a:pt x="109" y="152"/>
                  </a:lnTo>
                  <a:lnTo>
                    <a:pt x="126" y="130"/>
                  </a:lnTo>
                  <a:lnTo>
                    <a:pt x="142" y="108"/>
                  </a:lnTo>
                  <a:lnTo>
                    <a:pt x="160" y="89"/>
                  </a:lnTo>
                  <a:lnTo>
                    <a:pt x="177" y="69"/>
                  </a:lnTo>
                  <a:lnTo>
                    <a:pt x="195" y="50"/>
                  </a:lnTo>
                  <a:lnTo>
                    <a:pt x="213" y="33"/>
                  </a:lnTo>
                  <a:lnTo>
                    <a:pt x="231" y="16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57" y="9"/>
                  </a:lnTo>
                  <a:lnTo>
                    <a:pt x="257" y="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46" y="49"/>
                  </a:lnTo>
                  <a:lnTo>
                    <a:pt x="228" y="67"/>
                  </a:lnTo>
                  <a:lnTo>
                    <a:pt x="210" y="84"/>
                  </a:lnTo>
                  <a:lnTo>
                    <a:pt x="193" y="103"/>
                  </a:lnTo>
                  <a:lnTo>
                    <a:pt x="176" y="122"/>
                  </a:lnTo>
                  <a:lnTo>
                    <a:pt x="161" y="141"/>
                  </a:lnTo>
                  <a:lnTo>
                    <a:pt x="145" y="161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24" y="194"/>
                  </a:lnTo>
                  <a:lnTo>
                    <a:pt x="116" y="207"/>
                  </a:lnTo>
                  <a:lnTo>
                    <a:pt x="103" y="233"/>
                  </a:lnTo>
                  <a:lnTo>
                    <a:pt x="103" y="233"/>
                  </a:lnTo>
                  <a:lnTo>
                    <a:pt x="92" y="256"/>
                  </a:lnTo>
                  <a:lnTo>
                    <a:pt x="79" y="278"/>
                  </a:lnTo>
                  <a:lnTo>
                    <a:pt x="79" y="278"/>
                  </a:lnTo>
                  <a:lnTo>
                    <a:pt x="67" y="299"/>
                  </a:lnTo>
                  <a:lnTo>
                    <a:pt x="56" y="322"/>
                  </a:lnTo>
                  <a:lnTo>
                    <a:pt x="50" y="333"/>
                  </a:lnTo>
                  <a:lnTo>
                    <a:pt x="45" y="346"/>
                  </a:lnTo>
                  <a:lnTo>
                    <a:pt x="42" y="358"/>
                  </a:lnTo>
                  <a:lnTo>
                    <a:pt x="39" y="371"/>
                  </a:lnTo>
                  <a:lnTo>
                    <a:pt x="39" y="371"/>
                  </a:lnTo>
                  <a:lnTo>
                    <a:pt x="36" y="396"/>
                  </a:lnTo>
                  <a:lnTo>
                    <a:pt x="35" y="420"/>
                  </a:lnTo>
                  <a:lnTo>
                    <a:pt x="34" y="443"/>
                  </a:lnTo>
                  <a:lnTo>
                    <a:pt x="35" y="465"/>
                  </a:lnTo>
                  <a:lnTo>
                    <a:pt x="38" y="486"/>
                  </a:lnTo>
                  <a:lnTo>
                    <a:pt x="42" y="506"/>
                  </a:lnTo>
                  <a:lnTo>
                    <a:pt x="47" y="525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62" y="559"/>
                  </a:lnTo>
                  <a:lnTo>
                    <a:pt x="70" y="575"/>
                  </a:lnTo>
                  <a:lnTo>
                    <a:pt x="79" y="591"/>
                  </a:lnTo>
                  <a:lnTo>
                    <a:pt x="89" y="605"/>
                  </a:lnTo>
                  <a:lnTo>
                    <a:pt x="99" y="620"/>
                  </a:lnTo>
                  <a:lnTo>
                    <a:pt x="110" y="634"/>
                  </a:lnTo>
                  <a:lnTo>
                    <a:pt x="122" y="647"/>
                  </a:lnTo>
                  <a:lnTo>
                    <a:pt x="135" y="662"/>
                  </a:lnTo>
                  <a:lnTo>
                    <a:pt x="136" y="663"/>
                  </a:lnTo>
                  <a:lnTo>
                    <a:pt x="137" y="664"/>
                  </a:lnTo>
                  <a:lnTo>
                    <a:pt x="137" y="664"/>
                  </a:lnTo>
                  <a:lnTo>
                    <a:pt x="141" y="665"/>
                  </a:lnTo>
                  <a:lnTo>
                    <a:pt x="145" y="668"/>
                  </a:lnTo>
                  <a:lnTo>
                    <a:pt x="145" y="668"/>
                  </a:lnTo>
                  <a:lnTo>
                    <a:pt x="178" y="702"/>
                  </a:lnTo>
                  <a:lnTo>
                    <a:pt x="209" y="736"/>
                  </a:lnTo>
                  <a:lnTo>
                    <a:pt x="209" y="736"/>
                  </a:lnTo>
                  <a:lnTo>
                    <a:pt x="238" y="767"/>
                  </a:lnTo>
                  <a:lnTo>
                    <a:pt x="268" y="799"/>
                  </a:lnTo>
                  <a:lnTo>
                    <a:pt x="298" y="829"/>
                  </a:lnTo>
                  <a:lnTo>
                    <a:pt x="330" y="858"/>
                  </a:lnTo>
                  <a:lnTo>
                    <a:pt x="330" y="858"/>
                  </a:lnTo>
                  <a:lnTo>
                    <a:pt x="362" y="889"/>
                  </a:lnTo>
                  <a:lnTo>
                    <a:pt x="396" y="923"/>
                  </a:lnTo>
                  <a:lnTo>
                    <a:pt x="431" y="960"/>
                  </a:lnTo>
                  <a:lnTo>
                    <a:pt x="467" y="998"/>
                  </a:lnTo>
                  <a:lnTo>
                    <a:pt x="467" y="998"/>
                  </a:lnTo>
                  <a:lnTo>
                    <a:pt x="506" y="1040"/>
                  </a:lnTo>
                  <a:lnTo>
                    <a:pt x="542" y="1078"/>
                  </a:lnTo>
                  <a:lnTo>
                    <a:pt x="543" y="1079"/>
                  </a:lnTo>
                  <a:lnTo>
                    <a:pt x="545" y="1080"/>
                  </a:lnTo>
                  <a:lnTo>
                    <a:pt x="545" y="1080"/>
                  </a:lnTo>
                  <a:lnTo>
                    <a:pt x="548" y="1081"/>
                  </a:lnTo>
                  <a:lnTo>
                    <a:pt x="552" y="1084"/>
                  </a:lnTo>
                  <a:lnTo>
                    <a:pt x="552" y="1084"/>
                  </a:lnTo>
                  <a:lnTo>
                    <a:pt x="575" y="1103"/>
                  </a:lnTo>
                  <a:lnTo>
                    <a:pt x="601" y="1124"/>
                  </a:lnTo>
                  <a:lnTo>
                    <a:pt x="630" y="1143"/>
                  </a:lnTo>
                  <a:lnTo>
                    <a:pt x="644" y="1153"/>
                  </a:lnTo>
                  <a:lnTo>
                    <a:pt x="661" y="1162"/>
                  </a:lnTo>
                  <a:lnTo>
                    <a:pt x="676" y="1170"/>
                  </a:lnTo>
                  <a:lnTo>
                    <a:pt x="693" y="1177"/>
                  </a:lnTo>
                  <a:lnTo>
                    <a:pt x="710" y="1185"/>
                  </a:lnTo>
                  <a:lnTo>
                    <a:pt x="728" y="1190"/>
                  </a:lnTo>
                  <a:lnTo>
                    <a:pt x="747" y="1195"/>
                  </a:lnTo>
                  <a:lnTo>
                    <a:pt x="765" y="1198"/>
                  </a:lnTo>
                  <a:lnTo>
                    <a:pt x="784" y="1200"/>
                  </a:lnTo>
                  <a:lnTo>
                    <a:pt x="803" y="1201"/>
                  </a:lnTo>
                  <a:lnTo>
                    <a:pt x="803" y="1201"/>
                  </a:lnTo>
                  <a:lnTo>
                    <a:pt x="816" y="1201"/>
                  </a:lnTo>
                  <a:lnTo>
                    <a:pt x="828" y="1200"/>
                  </a:lnTo>
                  <a:lnTo>
                    <a:pt x="841" y="1198"/>
                  </a:lnTo>
                  <a:lnTo>
                    <a:pt x="854" y="1196"/>
                  </a:lnTo>
                  <a:lnTo>
                    <a:pt x="854" y="1196"/>
                  </a:lnTo>
                  <a:lnTo>
                    <a:pt x="872" y="1193"/>
                  </a:lnTo>
                  <a:lnTo>
                    <a:pt x="872" y="1193"/>
                  </a:lnTo>
                  <a:lnTo>
                    <a:pt x="883" y="1191"/>
                  </a:lnTo>
                  <a:lnTo>
                    <a:pt x="895" y="1189"/>
                  </a:lnTo>
                  <a:lnTo>
                    <a:pt x="907" y="1185"/>
                  </a:lnTo>
                  <a:lnTo>
                    <a:pt x="918" y="1179"/>
                  </a:lnTo>
                  <a:lnTo>
                    <a:pt x="918" y="1179"/>
                  </a:lnTo>
                  <a:lnTo>
                    <a:pt x="945" y="1165"/>
                  </a:lnTo>
                  <a:lnTo>
                    <a:pt x="945" y="1165"/>
                  </a:lnTo>
                  <a:lnTo>
                    <a:pt x="977" y="1148"/>
                  </a:lnTo>
                  <a:lnTo>
                    <a:pt x="977" y="1148"/>
                  </a:lnTo>
                  <a:lnTo>
                    <a:pt x="1006" y="1132"/>
                  </a:lnTo>
                  <a:lnTo>
                    <a:pt x="1033" y="1114"/>
                  </a:lnTo>
                  <a:lnTo>
                    <a:pt x="1057" y="1096"/>
                  </a:lnTo>
                  <a:lnTo>
                    <a:pt x="1069" y="1086"/>
                  </a:lnTo>
                  <a:lnTo>
                    <a:pt x="1078" y="1077"/>
                  </a:lnTo>
                  <a:lnTo>
                    <a:pt x="1085" y="1070"/>
                  </a:lnTo>
                  <a:lnTo>
                    <a:pt x="1085" y="1070"/>
                  </a:lnTo>
                  <a:lnTo>
                    <a:pt x="1111" y="1044"/>
                  </a:lnTo>
                  <a:lnTo>
                    <a:pt x="1123" y="1032"/>
                  </a:lnTo>
                  <a:lnTo>
                    <a:pt x="1134" y="1018"/>
                  </a:lnTo>
                  <a:lnTo>
                    <a:pt x="1145" y="1005"/>
                  </a:lnTo>
                  <a:lnTo>
                    <a:pt x="1156" y="990"/>
                  </a:lnTo>
                  <a:lnTo>
                    <a:pt x="1165" y="975"/>
                  </a:lnTo>
                  <a:lnTo>
                    <a:pt x="1173" y="959"/>
                  </a:lnTo>
                  <a:lnTo>
                    <a:pt x="1173" y="959"/>
                  </a:lnTo>
                  <a:lnTo>
                    <a:pt x="1184" y="937"/>
                  </a:lnTo>
                  <a:lnTo>
                    <a:pt x="1184" y="937"/>
                  </a:lnTo>
                  <a:lnTo>
                    <a:pt x="1198" y="912"/>
                  </a:lnTo>
                  <a:lnTo>
                    <a:pt x="1209" y="886"/>
                  </a:lnTo>
                  <a:lnTo>
                    <a:pt x="1213" y="874"/>
                  </a:lnTo>
                  <a:lnTo>
                    <a:pt x="1218" y="861"/>
                  </a:lnTo>
                  <a:lnTo>
                    <a:pt x="1220" y="848"/>
                  </a:lnTo>
                  <a:lnTo>
                    <a:pt x="1222" y="835"/>
                  </a:lnTo>
                  <a:lnTo>
                    <a:pt x="1222" y="835"/>
                  </a:lnTo>
                  <a:lnTo>
                    <a:pt x="1221" y="819"/>
                  </a:lnTo>
                  <a:lnTo>
                    <a:pt x="1220" y="802"/>
                  </a:lnTo>
                  <a:lnTo>
                    <a:pt x="1216" y="784"/>
                  </a:lnTo>
                  <a:lnTo>
                    <a:pt x="1212" y="765"/>
                  </a:lnTo>
                  <a:lnTo>
                    <a:pt x="1207" y="746"/>
                  </a:lnTo>
                  <a:lnTo>
                    <a:pt x="1200" y="724"/>
                  </a:lnTo>
                  <a:lnTo>
                    <a:pt x="1193" y="702"/>
                  </a:lnTo>
                  <a:lnTo>
                    <a:pt x="1183" y="678"/>
                  </a:lnTo>
                  <a:lnTo>
                    <a:pt x="1182" y="677"/>
                  </a:lnTo>
                  <a:lnTo>
                    <a:pt x="1182" y="677"/>
                  </a:lnTo>
                  <a:lnTo>
                    <a:pt x="1174" y="660"/>
                  </a:lnTo>
                  <a:lnTo>
                    <a:pt x="1167" y="643"/>
                  </a:lnTo>
                  <a:lnTo>
                    <a:pt x="1158" y="627"/>
                  </a:lnTo>
                  <a:lnTo>
                    <a:pt x="1151" y="620"/>
                  </a:lnTo>
                  <a:lnTo>
                    <a:pt x="1146" y="612"/>
                  </a:lnTo>
                  <a:lnTo>
                    <a:pt x="1146" y="612"/>
                  </a:lnTo>
                  <a:lnTo>
                    <a:pt x="1138" y="602"/>
                  </a:lnTo>
                  <a:lnTo>
                    <a:pt x="1131" y="592"/>
                  </a:lnTo>
                  <a:lnTo>
                    <a:pt x="1131" y="591"/>
                  </a:lnTo>
                  <a:lnTo>
                    <a:pt x="1130" y="591"/>
                  </a:lnTo>
                  <a:lnTo>
                    <a:pt x="1130" y="591"/>
                  </a:lnTo>
                  <a:lnTo>
                    <a:pt x="1090" y="554"/>
                  </a:lnTo>
                  <a:lnTo>
                    <a:pt x="1090" y="554"/>
                  </a:lnTo>
                  <a:lnTo>
                    <a:pt x="1069" y="535"/>
                  </a:lnTo>
                  <a:lnTo>
                    <a:pt x="1048" y="515"/>
                  </a:lnTo>
                  <a:lnTo>
                    <a:pt x="1027" y="495"/>
                  </a:lnTo>
                  <a:lnTo>
                    <a:pt x="1008" y="472"/>
                  </a:lnTo>
                  <a:lnTo>
                    <a:pt x="1008" y="472"/>
                  </a:lnTo>
                  <a:lnTo>
                    <a:pt x="992" y="454"/>
                  </a:lnTo>
                  <a:lnTo>
                    <a:pt x="972" y="432"/>
                  </a:lnTo>
                  <a:lnTo>
                    <a:pt x="918" y="375"/>
                  </a:lnTo>
                  <a:lnTo>
                    <a:pt x="864" y="319"/>
                  </a:lnTo>
                  <a:lnTo>
                    <a:pt x="824" y="280"/>
                  </a:lnTo>
                  <a:lnTo>
                    <a:pt x="824" y="280"/>
                  </a:lnTo>
                  <a:lnTo>
                    <a:pt x="804" y="262"/>
                  </a:lnTo>
                  <a:lnTo>
                    <a:pt x="783" y="246"/>
                  </a:lnTo>
                  <a:lnTo>
                    <a:pt x="783" y="246"/>
                  </a:lnTo>
                  <a:lnTo>
                    <a:pt x="757" y="225"/>
                  </a:lnTo>
                  <a:lnTo>
                    <a:pt x="743" y="214"/>
                  </a:lnTo>
                  <a:lnTo>
                    <a:pt x="732" y="202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05" y="184"/>
                  </a:lnTo>
                  <a:lnTo>
                    <a:pt x="693" y="176"/>
                  </a:lnTo>
                  <a:lnTo>
                    <a:pt x="680" y="169"/>
                  </a:lnTo>
                  <a:lnTo>
                    <a:pt x="668" y="163"/>
                  </a:lnTo>
                  <a:lnTo>
                    <a:pt x="655" y="158"/>
                  </a:lnTo>
                  <a:lnTo>
                    <a:pt x="641" y="153"/>
                  </a:lnTo>
                  <a:lnTo>
                    <a:pt x="627" y="150"/>
                  </a:lnTo>
                  <a:lnTo>
                    <a:pt x="627" y="150"/>
                  </a:lnTo>
                  <a:lnTo>
                    <a:pt x="599" y="143"/>
                  </a:lnTo>
                  <a:lnTo>
                    <a:pt x="584" y="141"/>
                  </a:lnTo>
                  <a:lnTo>
                    <a:pt x="571" y="140"/>
                  </a:lnTo>
                  <a:lnTo>
                    <a:pt x="571" y="140"/>
                  </a:lnTo>
                  <a:lnTo>
                    <a:pt x="562" y="141"/>
                  </a:lnTo>
                  <a:lnTo>
                    <a:pt x="553" y="142"/>
                  </a:lnTo>
                  <a:lnTo>
                    <a:pt x="545" y="143"/>
                  </a:lnTo>
                  <a:lnTo>
                    <a:pt x="538" y="145"/>
                  </a:lnTo>
                  <a:lnTo>
                    <a:pt x="538" y="145"/>
                  </a:lnTo>
                  <a:lnTo>
                    <a:pt x="517" y="155"/>
                  </a:lnTo>
                  <a:lnTo>
                    <a:pt x="517" y="155"/>
                  </a:lnTo>
                  <a:lnTo>
                    <a:pt x="502" y="161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77" y="169"/>
                  </a:lnTo>
                  <a:lnTo>
                    <a:pt x="469" y="172"/>
                  </a:lnTo>
                  <a:lnTo>
                    <a:pt x="452" y="181"/>
                  </a:lnTo>
                  <a:lnTo>
                    <a:pt x="437" y="191"/>
                  </a:lnTo>
                  <a:lnTo>
                    <a:pt x="421" y="202"/>
                  </a:lnTo>
                  <a:lnTo>
                    <a:pt x="407" y="215"/>
                  </a:lnTo>
                  <a:lnTo>
                    <a:pt x="393" y="228"/>
                  </a:lnTo>
                  <a:lnTo>
                    <a:pt x="367" y="255"/>
                  </a:lnTo>
                  <a:lnTo>
                    <a:pt x="367" y="255"/>
                  </a:lnTo>
                  <a:lnTo>
                    <a:pt x="355" y="269"/>
                  </a:lnTo>
                  <a:lnTo>
                    <a:pt x="355" y="269"/>
                  </a:lnTo>
                  <a:lnTo>
                    <a:pt x="344" y="282"/>
                  </a:lnTo>
                  <a:lnTo>
                    <a:pt x="332" y="297"/>
                  </a:lnTo>
                  <a:lnTo>
                    <a:pt x="322" y="313"/>
                  </a:lnTo>
                  <a:lnTo>
                    <a:pt x="313" y="329"/>
                  </a:lnTo>
                  <a:lnTo>
                    <a:pt x="303" y="348"/>
                  </a:lnTo>
                  <a:lnTo>
                    <a:pt x="296" y="366"/>
                  </a:lnTo>
                  <a:lnTo>
                    <a:pt x="289" y="385"/>
                  </a:lnTo>
                  <a:lnTo>
                    <a:pt x="284" y="406"/>
                  </a:lnTo>
                  <a:lnTo>
                    <a:pt x="284" y="406"/>
                  </a:lnTo>
                  <a:lnTo>
                    <a:pt x="282" y="416"/>
                  </a:lnTo>
                  <a:lnTo>
                    <a:pt x="282" y="427"/>
                  </a:lnTo>
                  <a:lnTo>
                    <a:pt x="283" y="439"/>
                  </a:lnTo>
                  <a:lnTo>
                    <a:pt x="286" y="450"/>
                  </a:lnTo>
                  <a:lnTo>
                    <a:pt x="289" y="462"/>
                  </a:lnTo>
                  <a:lnTo>
                    <a:pt x="293" y="473"/>
                  </a:lnTo>
                  <a:lnTo>
                    <a:pt x="302" y="495"/>
                  </a:lnTo>
                  <a:lnTo>
                    <a:pt x="302" y="495"/>
                  </a:lnTo>
                  <a:lnTo>
                    <a:pt x="312" y="516"/>
                  </a:lnTo>
                  <a:lnTo>
                    <a:pt x="312" y="516"/>
                  </a:lnTo>
                  <a:lnTo>
                    <a:pt x="318" y="530"/>
                  </a:lnTo>
                  <a:lnTo>
                    <a:pt x="325" y="544"/>
                  </a:lnTo>
                  <a:lnTo>
                    <a:pt x="334" y="557"/>
                  </a:lnTo>
                  <a:lnTo>
                    <a:pt x="345" y="570"/>
                  </a:lnTo>
                  <a:lnTo>
                    <a:pt x="356" y="582"/>
                  </a:lnTo>
                  <a:lnTo>
                    <a:pt x="366" y="595"/>
                  </a:lnTo>
                  <a:lnTo>
                    <a:pt x="388" y="615"/>
                  </a:lnTo>
                  <a:lnTo>
                    <a:pt x="598" y="826"/>
                  </a:lnTo>
                  <a:lnTo>
                    <a:pt x="598" y="826"/>
                  </a:lnTo>
                  <a:lnTo>
                    <a:pt x="611" y="840"/>
                  </a:lnTo>
                  <a:lnTo>
                    <a:pt x="624" y="854"/>
                  </a:lnTo>
                  <a:lnTo>
                    <a:pt x="646" y="883"/>
                  </a:lnTo>
                  <a:lnTo>
                    <a:pt x="646" y="883"/>
                  </a:lnTo>
                  <a:lnTo>
                    <a:pt x="663" y="905"/>
                  </a:lnTo>
                  <a:lnTo>
                    <a:pt x="680" y="925"/>
                  </a:lnTo>
                  <a:lnTo>
                    <a:pt x="681" y="926"/>
                  </a:lnTo>
                  <a:lnTo>
                    <a:pt x="684" y="927"/>
                  </a:lnTo>
                  <a:lnTo>
                    <a:pt x="684" y="927"/>
                  </a:lnTo>
                  <a:lnTo>
                    <a:pt x="687" y="929"/>
                  </a:lnTo>
                  <a:lnTo>
                    <a:pt x="691" y="932"/>
                  </a:lnTo>
                  <a:lnTo>
                    <a:pt x="691" y="932"/>
                  </a:lnTo>
                  <a:lnTo>
                    <a:pt x="702" y="942"/>
                  </a:lnTo>
                  <a:lnTo>
                    <a:pt x="708" y="947"/>
                  </a:lnTo>
                  <a:lnTo>
                    <a:pt x="716" y="951"/>
                  </a:lnTo>
                  <a:lnTo>
                    <a:pt x="723" y="955"/>
                  </a:lnTo>
                  <a:lnTo>
                    <a:pt x="731" y="958"/>
                  </a:lnTo>
                  <a:lnTo>
                    <a:pt x="739" y="960"/>
                  </a:lnTo>
                  <a:lnTo>
                    <a:pt x="748" y="960"/>
                  </a:lnTo>
                  <a:lnTo>
                    <a:pt x="748" y="960"/>
                  </a:lnTo>
                  <a:lnTo>
                    <a:pt x="758" y="959"/>
                  </a:lnTo>
                  <a:lnTo>
                    <a:pt x="767" y="956"/>
                  </a:lnTo>
                  <a:lnTo>
                    <a:pt x="776" y="951"/>
                  </a:lnTo>
                  <a:lnTo>
                    <a:pt x="785" y="944"/>
                  </a:lnTo>
                  <a:lnTo>
                    <a:pt x="785" y="944"/>
                  </a:lnTo>
                  <a:lnTo>
                    <a:pt x="791" y="937"/>
                  </a:lnTo>
                  <a:lnTo>
                    <a:pt x="796" y="929"/>
                  </a:lnTo>
                  <a:lnTo>
                    <a:pt x="798" y="922"/>
                  </a:lnTo>
                  <a:lnTo>
                    <a:pt x="799" y="914"/>
                  </a:lnTo>
                  <a:lnTo>
                    <a:pt x="799" y="914"/>
                  </a:lnTo>
                  <a:lnTo>
                    <a:pt x="798" y="907"/>
                  </a:lnTo>
                  <a:lnTo>
                    <a:pt x="795" y="901"/>
                  </a:lnTo>
                  <a:lnTo>
                    <a:pt x="792" y="893"/>
                  </a:lnTo>
                  <a:lnTo>
                    <a:pt x="788" y="887"/>
                  </a:lnTo>
                  <a:lnTo>
                    <a:pt x="776" y="876"/>
                  </a:lnTo>
                  <a:lnTo>
                    <a:pt x="766" y="865"/>
                  </a:lnTo>
                  <a:lnTo>
                    <a:pt x="765" y="864"/>
                  </a:lnTo>
                  <a:lnTo>
                    <a:pt x="763" y="863"/>
                  </a:lnTo>
                  <a:lnTo>
                    <a:pt x="763" y="863"/>
                  </a:lnTo>
                  <a:lnTo>
                    <a:pt x="759" y="862"/>
                  </a:lnTo>
                  <a:lnTo>
                    <a:pt x="755" y="859"/>
                  </a:lnTo>
                  <a:lnTo>
                    <a:pt x="755" y="859"/>
                  </a:lnTo>
                  <a:lnTo>
                    <a:pt x="641" y="744"/>
                  </a:lnTo>
                  <a:lnTo>
                    <a:pt x="641" y="744"/>
                  </a:lnTo>
                  <a:lnTo>
                    <a:pt x="529" y="629"/>
                  </a:lnTo>
                  <a:lnTo>
                    <a:pt x="529" y="629"/>
                  </a:lnTo>
                  <a:lnTo>
                    <a:pt x="506" y="604"/>
                  </a:lnTo>
                  <a:lnTo>
                    <a:pt x="506" y="604"/>
                  </a:lnTo>
                  <a:lnTo>
                    <a:pt x="486" y="584"/>
                  </a:lnTo>
                  <a:lnTo>
                    <a:pt x="466" y="565"/>
                  </a:lnTo>
                  <a:lnTo>
                    <a:pt x="462" y="562"/>
                  </a:lnTo>
                  <a:lnTo>
                    <a:pt x="462" y="562"/>
                  </a:lnTo>
                  <a:lnTo>
                    <a:pt x="436" y="537"/>
                  </a:lnTo>
                  <a:lnTo>
                    <a:pt x="422" y="523"/>
                  </a:lnTo>
                  <a:lnTo>
                    <a:pt x="411" y="509"/>
                  </a:lnTo>
                  <a:lnTo>
                    <a:pt x="411" y="509"/>
                  </a:lnTo>
                  <a:lnTo>
                    <a:pt x="404" y="499"/>
                  </a:lnTo>
                  <a:lnTo>
                    <a:pt x="397" y="487"/>
                  </a:lnTo>
                  <a:lnTo>
                    <a:pt x="393" y="475"/>
                  </a:lnTo>
                  <a:lnTo>
                    <a:pt x="390" y="464"/>
                  </a:lnTo>
                  <a:lnTo>
                    <a:pt x="388" y="451"/>
                  </a:lnTo>
                  <a:lnTo>
                    <a:pt x="387" y="439"/>
                  </a:lnTo>
                  <a:lnTo>
                    <a:pt x="388" y="426"/>
                  </a:lnTo>
                  <a:lnTo>
                    <a:pt x="390" y="413"/>
                  </a:lnTo>
                  <a:lnTo>
                    <a:pt x="390" y="413"/>
                  </a:lnTo>
                  <a:lnTo>
                    <a:pt x="392" y="402"/>
                  </a:lnTo>
                  <a:lnTo>
                    <a:pt x="396" y="390"/>
                  </a:lnTo>
                  <a:lnTo>
                    <a:pt x="400" y="379"/>
                  </a:lnTo>
                  <a:lnTo>
                    <a:pt x="407" y="368"/>
                  </a:lnTo>
                  <a:lnTo>
                    <a:pt x="412" y="357"/>
                  </a:lnTo>
                  <a:lnTo>
                    <a:pt x="419" y="347"/>
                  </a:lnTo>
                  <a:lnTo>
                    <a:pt x="435" y="327"/>
                  </a:lnTo>
                  <a:lnTo>
                    <a:pt x="451" y="309"/>
                  </a:lnTo>
                  <a:lnTo>
                    <a:pt x="469" y="292"/>
                  </a:lnTo>
                  <a:lnTo>
                    <a:pt x="487" y="277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13" y="261"/>
                  </a:lnTo>
                  <a:lnTo>
                    <a:pt x="519" y="259"/>
                  </a:lnTo>
                  <a:lnTo>
                    <a:pt x="533" y="257"/>
                  </a:lnTo>
                  <a:lnTo>
                    <a:pt x="533" y="257"/>
                  </a:lnTo>
                  <a:lnTo>
                    <a:pt x="541" y="256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65" y="251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91" y="250"/>
                  </a:lnTo>
                  <a:lnTo>
                    <a:pt x="601" y="252"/>
                  </a:lnTo>
                  <a:lnTo>
                    <a:pt x="609" y="255"/>
                  </a:lnTo>
                  <a:lnTo>
                    <a:pt x="616" y="258"/>
                  </a:lnTo>
                  <a:lnTo>
                    <a:pt x="616" y="258"/>
                  </a:lnTo>
                  <a:lnTo>
                    <a:pt x="628" y="266"/>
                  </a:lnTo>
                  <a:lnTo>
                    <a:pt x="638" y="276"/>
                  </a:lnTo>
                  <a:lnTo>
                    <a:pt x="647" y="285"/>
                  </a:lnTo>
                  <a:lnTo>
                    <a:pt x="658" y="294"/>
                  </a:lnTo>
                  <a:lnTo>
                    <a:pt x="675" y="316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707" y="356"/>
                  </a:lnTo>
                  <a:lnTo>
                    <a:pt x="723" y="375"/>
                  </a:lnTo>
                  <a:lnTo>
                    <a:pt x="723" y="375"/>
                  </a:lnTo>
                  <a:lnTo>
                    <a:pt x="742" y="397"/>
                  </a:lnTo>
                  <a:lnTo>
                    <a:pt x="767" y="422"/>
                  </a:lnTo>
                  <a:lnTo>
                    <a:pt x="793" y="448"/>
                  </a:lnTo>
                  <a:lnTo>
                    <a:pt x="823" y="476"/>
                  </a:lnTo>
                  <a:lnTo>
                    <a:pt x="885" y="533"/>
                  </a:lnTo>
                  <a:lnTo>
                    <a:pt x="948" y="591"/>
                  </a:lnTo>
                  <a:lnTo>
                    <a:pt x="948" y="591"/>
                  </a:lnTo>
                  <a:lnTo>
                    <a:pt x="1009" y="646"/>
                  </a:lnTo>
                  <a:lnTo>
                    <a:pt x="1059" y="694"/>
                  </a:lnTo>
                  <a:lnTo>
                    <a:pt x="1062" y="695"/>
                  </a:lnTo>
                  <a:lnTo>
                    <a:pt x="1065" y="698"/>
                  </a:lnTo>
                  <a:lnTo>
                    <a:pt x="1065" y="698"/>
                  </a:lnTo>
                  <a:lnTo>
                    <a:pt x="1073" y="706"/>
                  </a:lnTo>
                  <a:lnTo>
                    <a:pt x="1073" y="706"/>
                  </a:lnTo>
                  <a:lnTo>
                    <a:pt x="1076" y="710"/>
                  </a:lnTo>
                  <a:lnTo>
                    <a:pt x="1076" y="711"/>
                  </a:lnTo>
                  <a:lnTo>
                    <a:pt x="1077" y="711"/>
                  </a:lnTo>
                  <a:lnTo>
                    <a:pt x="1077" y="711"/>
                  </a:lnTo>
                  <a:lnTo>
                    <a:pt x="1086" y="725"/>
                  </a:lnTo>
                  <a:lnTo>
                    <a:pt x="1096" y="739"/>
                  </a:lnTo>
                  <a:lnTo>
                    <a:pt x="1104" y="756"/>
                  </a:lnTo>
                  <a:lnTo>
                    <a:pt x="1110" y="774"/>
                  </a:lnTo>
                  <a:lnTo>
                    <a:pt x="1113" y="784"/>
                  </a:lnTo>
                  <a:lnTo>
                    <a:pt x="1115" y="794"/>
                  </a:lnTo>
                  <a:lnTo>
                    <a:pt x="1116" y="804"/>
                  </a:lnTo>
                  <a:lnTo>
                    <a:pt x="1116" y="815"/>
                  </a:lnTo>
                  <a:lnTo>
                    <a:pt x="1116" y="826"/>
                  </a:lnTo>
                  <a:lnTo>
                    <a:pt x="1114" y="838"/>
                  </a:lnTo>
                  <a:lnTo>
                    <a:pt x="1112" y="850"/>
                  </a:lnTo>
                  <a:lnTo>
                    <a:pt x="1109" y="861"/>
                  </a:lnTo>
                  <a:lnTo>
                    <a:pt x="1109" y="861"/>
                  </a:lnTo>
                  <a:lnTo>
                    <a:pt x="1100" y="886"/>
                  </a:lnTo>
                  <a:lnTo>
                    <a:pt x="1089" y="910"/>
                  </a:lnTo>
                  <a:lnTo>
                    <a:pt x="1079" y="932"/>
                  </a:lnTo>
                  <a:lnTo>
                    <a:pt x="1066" y="952"/>
                  </a:lnTo>
                  <a:lnTo>
                    <a:pt x="1052" y="972"/>
                  </a:lnTo>
                  <a:lnTo>
                    <a:pt x="1037" y="990"/>
                  </a:lnTo>
                  <a:lnTo>
                    <a:pt x="1020" y="1008"/>
                  </a:lnTo>
                  <a:lnTo>
                    <a:pt x="1003" y="1024"/>
                  </a:lnTo>
                  <a:lnTo>
                    <a:pt x="1003" y="1024"/>
                  </a:lnTo>
                  <a:lnTo>
                    <a:pt x="979" y="1044"/>
                  </a:lnTo>
                  <a:lnTo>
                    <a:pt x="954" y="1061"/>
                  </a:lnTo>
                  <a:lnTo>
                    <a:pt x="930" y="1075"/>
                  </a:lnTo>
                  <a:lnTo>
                    <a:pt x="906" y="1087"/>
                  </a:lnTo>
                  <a:lnTo>
                    <a:pt x="882" y="1097"/>
                  </a:lnTo>
                  <a:lnTo>
                    <a:pt x="858" y="1104"/>
                  </a:lnTo>
                  <a:lnTo>
                    <a:pt x="846" y="1106"/>
                  </a:lnTo>
                  <a:lnTo>
                    <a:pt x="834" y="1108"/>
                  </a:lnTo>
                  <a:lnTo>
                    <a:pt x="823" y="1109"/>
                  </a:lnTo>
                  <a:lnTo>
                    <a:pt x="812" y="1109"/>
                  </a:lnTo>
                  <a:lnTo>
                    <a:pt x="812" y="1109"/>
                  </a:lnTo>
                  <a:lnTo>
                    <a:pt x="797" y="1108"/>
                  </a:lnTo>
                  <a:lnTo>
                    <a:pt x="797" y="1108"/>
                  </a:lnTo>
                  <a:lnTo>
                    <a:pt x="772" y="1105"/>
                  </a:lnTo>
                  <a:lnTo>
                    <a:pt x="749" y="1100"/>
                  </a:lnTo>
                  <a:lnTo>
                    <a:pt x="725" y="1093"/>
                  </a:lnTo>
                  <a:lnTo>
                    <a:pt x="702" y="1083"/>
                  </a:lnTo>
                  <a:lnTo>
                    <a:pt x="680" y="1071"/>
                  </a:lnTo>
                  <a:lnTo>
                    <a:pt x="659" y="1058"/>
                  </a:lnTo>
                  <a:lnTo>
                    <a:pt x="638" y="1041"/>
                  </a:lnTo>
                  <a:lnTo>
                    <a:pt x="618" y="1022"/>
                  </a:lnTo>
                  <a:lnTo>
                    <a:pt x="618" y="1022"/>
                  </a:lnTo>
                  <a:lnTo>
                    <a:pt x="615" y="1018"/>
                  </a:lnTo>
                  <a:lnTo>
                    <a:pt x="613" y="1014"/>
                  </a:lnTo>
                  <a:lnTo>
                    <a:pt x="613" y="1012"/>
                  </a:lnTo>
                  <a:lnTo>
                    <a:pt x="612" y="1011"/>
                  </a:lnTo>
                  <a:lnTo>
                    <a:pt x="612" y="1011"/>
                  </a:lnTo>
                  <a:lnTo>
                    <a:pt x="571" y="972"/>
                  </a:lnTo>
                  <a:lnTo>
                    <a:pt x="527" y="929"/>
                  </a:lnTo>
                  <a:lnTo>
                    <a:pt x="527" y="929"/>
                  </a:lnTo>
                  <a:lnTo>
                    <a:pt x="485" y="891"/>
                  </a:lnTo>
                  <a:lnTo>
                    <a:pt x="446" y="852"/>
                  </a:lnTo>
                  <a:lnTo>
                    <a:pt x="408" y="814"/>
                  </a:lnTo>
                  <a:lnTo>
                    <a:pt x="374" y="778"/>
                  </a:lnTo>
                  <a:lnTo>
                    <a:pt x="374" y="778"/>
                  </a:lnTo>
                  <a:lnTo>
                    <a:pt x="342" y="740"/>
                  </a:lnTo>
                  <a:lnTo>
                    <a:pt x="311" y="702"/>
                  </a:lnTo>
                  <a:lnTo>
                    <a:pt x="311" y="702"/>
                  </a:lnTo>
                  <a:lnTo>
                    <a:pt x="288" y="674"/>
                  </a:lnTo>
                  <a:lnTo>
                    <a:pt x="265" y="646"/>
                  </a:lnTo>
                  <a:lnTo>
                    <a:pt x="241" y="620"/>
                  </a:lnTo>
                  <a:lnTo>
                    <a:pt x="216" y="594"/>
                  </a:lnTo>
                  <a:lnTo>
                    <a:pt x="215" y="592"/>
                  </a:lnTo>
                  <a:lnTo>
                    <a:pt x="215" y="592"/>
                  </a:lnTo>
                  <a:lnTo>
                    <a:pt x="200" y="574"/>
                  </a:lnTo>
                  <a:lnTo>
                    <a:pt x="187" y="557"/>
                  </a:lnTo>
                  <a:lnTo>
                    <a:pt x="176" y="537"/>
                  </a:lnTo>
                  <a:lnTo>
                    <a:pt x="168" y="516"/>
                  </a:lnTo>
                  <a:lnTo>
                    <a:pt x="162" y="496"/>
                  </a:lnTo>
                  <a:lnTo>
                    <a:pt x="158" y="473"/>
                  </a:lnTo>
                  <a:lnTo>
                    <a:pt x="156" y="450"/>
                  </a:lnTo>
                  <a:lnTo>
                    <a:pt x="157" y="426"/>
                  </a:lnTo>
                  <a:lnTo>
                    <a:pt x="157" y="426"/>
                  </a:lnTo>
                  <a:lnTo>
                    <a:pt x="159" y="404"/>
                  </a:lnTo>
                  <a:lnTo>
                    <a:pt x="163" y="381"/>
                  </a:lnTo>
                  <a:lnTo>
                    <a:pt x="169" y="359"/>
                  </a:lnTo>
                  <a:lnTo>
                    <a:pt x="176" y="337"/>
                  </a:lnTo>
                  <a:lnTo>
                    <a:pt x="185" y="315"/>
                  </a:lnTo>
                  <a:lnTo>
                    <a:pt x="195" y="294"/>
                  </a:lnTo>
                  <a:lnTo>
                    <a:pt x="205" y="272"/>
                  </a:lnTo>
                  <a:lnTo>
                    <a:pt x="218" y="253"/>
                  </a:lnTo>
                  <a:lnTo>
                    <a:pt x="230" y="233"/>
                  </a:lnTo>
                  <a:lnTo>
                    <a:pt x="243" y="214"/>
                  </a:lnTo>
                  <a:lnTo>
                    <a:pt x="258" y="196"/>
                  </a:lnTo>
                  <a:lnTo>
                    <a:pt x="272" y="178"/>
                  </a:lnTo>
                  <a:lnTo>
                    <a:pt x="287" y="163"/>
                  </a:lnTo>
                  <a:lnTo>
                    <a:pt x="302" y="147"/>
                  </a:lnTo>
                  <a:lnTo>
                    <a:pt x="317" y="134"/>
                  </a:lnTo>
                  <a:lnTo>
                    <a:pt x="332" y="122"/>
                  </a:lnTo>
                  <a:lnTo>
                    <a:pt x="335" y="119"/>
                  </a:lnTo>
                  <a:lnTo>
                    <a:pt x="335" y="119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52" y="136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47" y="158"/>
                  </a:lnTo>
                  <a:lnTo>
                    <a:pt x="331" y="172"/>
                  </a:lnTo>
                  <a:lnTo>
                    <a:pt x="316" y="188"/>
                  </a:lnTo>
                  <a:lnTo>
                    <a:pt x="300" y="204"/>
                  </a:lnTo>
                  <a:lnTo>
                    <a:pt x="286" y="221"/>
                  </a:lnTo>
                  <a:lnTo>
                    <a:pt x="272" y="238"/>
                  </a:lnTo>
                  <a:lnTo>
                    <a:pt x="259" y="257"/>
                  </a:lnTo>
                  <a:lnTo>
                    <a:pt x="247" y="276"/>
                  </a:lnTo>
                  <a:lnTo>
                    <a:pt x="235" y="294"/>
                  </a:lnTo>
                  <a:lnTo>
                    <a:pt x="225" y="314"/>
                  </a:lnTo>
                  <a:lnTo>
                    <a:pt x="216" y="333"/>
                  </a:lnTo>
                  <a:lnTo>
                    <a:pt x="207" y="353"/>
                  </a:lnTo>
                  <a:lnTo>
                    <a:pt x="201" y="373"/>
                  </a:lnTo>
                  <a:lnTo>
                    <a:pt x="196" y="392"/>
                  </a:lnTo>
                  <a:lnTo>
                    <a:pt x="192" y="412"/>
                  </a:lnTo>
                  <a:lnTo>
                    <a:pt x="190" y="432"/>
                  </a:lnTo>
                  <a:lnTo>
                    <a:pt x="190" y="432"/>
                  </a:lnTo>
                  <a:lnTo>
                    <a:pt x="190" y="451"/>
                  </a:lnTo>
                  <a:lnTo>
                    <a:pt x="192" y="471"/>
                  </a:lnTo>
                  <a:lnTo>
                    <a:pt x="196" y="489"/>
                  </a:lnTo>
                  <a:lnTo>
                    <a:pt x="201" y="507"/>
                  </a:lnTo>
                  <a:lnTo>
                    <a:pt x="209" y="523"/>
                  </a:lnTo>
                  <a:lnTo>
                    <a:pt x="219" y="540"/>
                  </a:lnTo>
                  <a:lnTo>
                    <a:pt x="230" y="556"/>
                  </a:lnTo>
                  <a:lnTo>
                    <a:pt x="243" y="570"/>
                  </a:lnTo>
                  <a:lnTo>
                    <a:pt x="245" y="571"/>
                  </a:lnTo>
                  <a:lnTo>
                    <a:pt x="245" y="571"/>
                  </a:lnTo>
                  <a:lnTo>
                    <a:pt x="264" y="593"/>
                  </a:lnTo>
                  <a:lnTo>
                    <a:pt x="284" y="614"/>
                  </a:lnTo>
                  <a:lnTo>
                    <a:pt x="321" y="661"/>
                  </a:lnTo>
                  <a:lnTo>
                    <a:pt x="321" y="661"/>
                  </a:lnTo>
                  <a:lnTo>
                    <a:pt x="358" y="707"/>
                  </a:lnTo>
                  <a:lnTo>
                    <a:pt x="378" y="730"/>
                  </a:lnTo>
                  <a:lnTo>
                    <a:pt x="398" y="752"/>
                  </a:lnTo>
                  <a:lnTo>
                    <a:pt x="398" y="752"/>
                  </a:lnTo>
                  <a:lnTo>
                    <a:pt x="462" y="815"/>
                  </a:lnTo>
                  <a:lnTo>
                    <a:pt x="532" y="883"/>
                  </a:lnTo>
                  <a:lnTo>
                    <a:pt x="532" y="883"/>
                  </a:lnTo>
                  <a:lnTo>
                    <a:pt x="588" y="938"/>
                  </a:lnTo>
                  <a:lnTo>
                    <a:pt x="639" y="987"/>
                  </a:lnTo>
                  <a:lnTo>
                    <a:pt x="639" y="987"/>
                  </a:lnTo>
                  <a:lnTo>
                    <a:pt x="642" y="991"/>
                  </a:lnTo>
                  <a:lnTo>
                    <a:pt x="643" y="996"/>
                  </a:lnTo>
                  <a:lnTo>
                    <a:pt x="644" y="998"/>
                  </a:lnTo>
                  <a:lnTo>
                    <a:pt x="645" y="999"/>
                  </a:lnTo>
                  <a:lnTo>
                    <a:pt x="645" y="999"/>
                  </a:lnTo>
                  <a:lnTo>
                    <a:pt x="660" y="1011"/>
                  </a:lnTo>
                  <a:lnTo>
                    <a:pt x="675" y="1024"/>
                  </a:lnTo>
                  <a:lnTo>
                    <a:pt x="693" y="1038"/>
                  </a:lnTo>
                  <a:lnTo>
                    <a:pt x="712" y="1049"/>
                  </a:lnTo>
                  <a:lnTo>
                    <a:pt x="733" y="1060"/>
                  </a:lnTo>
                  <a:lnTo>
                    <a:pt x="743" y="1064"/>
                  </a:lnTo>
                  <a:lnTo>
                    <a:pt x="755" y="1068"/>
                  </a:lnTo>
                  <a:lnTo>
                    <a:pt x="765" y="1070"/>
                  </a:lnTo>
                  <a:lnTo>
                    <a:pt x="778" y="1073"/>
                  </a:lnTo>
                  <a:lnTo>
                    <a:pt x="789" y="1074"/>
                  </a:lnTo>
                  <a:lnTo>
                    <a:pt x="801" y="1074"/>
                  </a:lnTo>
                  <a:lnTo>
                    <a:pt x="801" y="1074"/>
                  </a:lnTo>
                  <a:lnTo>
                    <a:pt x="813" y="1074"/>
                  </a:lnTo>
                  <a:lnTo>
                    <a:pt x="813" y="1074"/>
                  </a:lnTo>
                  <a:lnTo>
                    <a:pt x="835" y="1071"/>
                  </a:lnTo>
                  <a:lnTo>
                    <a:pt x="858" y="1066"/>
                  </a:lnTo>
                  <a:lnTo>
                    <a:pt x="881" y="1058"/>
                  </a:lnTo>
                  <a:lnTo>
                    <a:pt x="904" y="1048"/>
                  </a:lnTo>
                  <a:lnTo>
                    <a:pt x="926" y="1037"/>
                  </a:lnTo>
                  <a:lnTo>
                    <a:pt x="947" y="1023"/>
                  </a:lnTo>
                  <a:lnTo>
                    <a:pt x="968" y="1008"/>
                  </a:lnTo>
                  <a:lnTo>
                    <a:pt x="986" y="990"/>
                  </a:lnTo>
                  <a:lnTo>
                    <a:pt x="986" y="990"/>
                  </a:lnTo>
                  <a:lnTo>
                    <a:pt x="1003" y="973"/>
                  </a:lnTo>
                  <a:lnTo>
                    <a:pt x="1013" y="961"/>
                  </a:lnTo>
                  <a:lnTo>
                    <a:pt x="1023" y="948"/>
                  </a:lnTo>
                  <a:lnTo>
                    <a:pt x="1034" y="934"/>
                  </a:lnTo>
                  <a:lnTo>
                    <a:pt x="1044" y="917"/>
                  </a:lnTo>
                  <a:lnTo>
                    <a:pt x="1054" y="901"/>
                  </a:lnTo>
                  <a:lnTo>
                    <a:pt x="1063" y="882"/>
                  </a:lnTo>
                  <a:lnTo>
                    <a:pt x="1070" y="863"/>
                  </a:lnTo>
                  <a:lnTo>
                    <a:pt x="1075" y="844"/>
                  </a:lnTo>
                  <a:lnTo>
                    <a:pt x="1076" y="834"/>
                  </a:lnTo>
                  <a:lnTo>
                    <a:pt x="1077" y="824"/>
                  </a:lnTo>
                  <a:lnTo>
                    <a:pt x="1077" y="814"/>
                  </a:lnTo>
                  <a:lnTo>
                    <a:pt x="1077" y="804"/>
                  </a:lnTo>
                  <a:lnTo>
                    <a:pt x="1076" y="794"/>
                  </a:lnTo>
                  <a:lnTo>
                    <a:pt x="1074" y="784"/>
                  </a:lnTo>
                  <a:lnTo>
                    <a:pt x="1071" y="773"/>
                  </a:lnTo>
                  <a:lnTo>
                    <a:pt x="1067" y="764"/>
                  </a:lnTo>
                  <a:lnTo>
                    <a:pt x="1062" y="754"/>
                  </a:lnTo>
                  <a:lnTo>
                    <a:pt x="1055" y="745"/>
                  </a:lnTo>
                  <a:lnTo>
                    <a:pt x="1048" y="734"/>
                  </a:lnTo>
                  <a:lnTo>
                    <a:pt x="1040" y="725"/>
                  </a:lnTo>
                  <a:lnTo>
                    <a:pt x="1040" y="725"/>
                  </a:lnTo>
                  <a:lnTo>
                    <a:pt x="1012" y="698"/>
                  </a:lnTo>
                  <a:lnTo>
                    <a:pt x="979" y="667"/>
                  </a:lnTo>
                  <a:lnTo>
                    <a:pt x="900" y="596"/>
                  </a:lnTo>
                  <a:lnTo>
                    <a:pt x="900" y="596"/>
                  </a:lnTo>
                  <a:lnTo>
                    <a:pt x="812" y="515"/>
                  </a:lnTo>
                  <a:lnTo>
                    <a:pt x="773" y="479"/>
                  </a:lnTo>
                  <a:lnTo>
                    <a:pt x="741" y="448"/>
                  </a:lnTo>
                  <a:lnTo>
                    <a:pt x="741" y="448"/>
                  </a:lnTo>
                  <a:lnTo>
                    <a:pt x="722" y="427"/>
                  </a:lnTo>
                  <a:lnTo>
                    <a:pt x="703" y="407"/>
                  </a:lnTo>
                  <a:lnTo>
                    <a:pt x="667" y="363"/>
                  </a:lnTo>
                  <a:lnTo>
                    <a:pt x="667" y="363"/>
                  </a:lnTo>
                  <a:lnTo>
                    <a:pt x="649" y="341"/>
                  </a:lnTo>
                  <a:lnTo>
                    <a:pt x="649" y="341"/>
                  </a:lnTo>
                  <a:lnTo>
                    <a:pt x="642" y="332"/>
                  </a:lnTo>
                  <a:lnTo>
                    <a:pt x="642" y="332"/>
                  </a:lnTo>
                  <a:lnTo>
                    <a:pt x="632" y="318"/>
                  </a:lnTo>
                  <a:lnTo>
                    <a:pt x="619" y="305"/>
                  </a:lnTo>
                  <a:lnTo>
                    <a:pt x="612" y="298"/>
                  </a:lnTo>
                  <a:lnTo>
                    <a:pt x="605" y="293"/>
                  </a:lnTo>
                  <a:lnTo>
                    <a:pt x="598" y="290"/>
                  </a:lnTo>
                  <a:lnTo>
                    <a:pt x="591" y="288"/>
                  </a:lnTo>
                  <a:lnTo>
                    <a:pt x="591" y="288"/>
                  </a:lnTo>
                  <a:lnTo>
                    <a:pt x="581" y="287"/>
                  </a:lnTo>
                  <a:lnTo>
                    <a:pt x="581" y="287"/>
                  </a:lnTo>
                  <a:lnTo>
                    <a:pt x="569" y="288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46" y="292"/>
                  </a:lnTo>
                  <a:lnTo>
                    <a:pt x="536" y="293"/>
                  </a:lnTo>
                  <a:lnTo>
                    <a:pt x="536" y="293"/>
                  </a:lnTo>
                  <a:lnTo>
                    <a:pt x="529" y="292"/>
                  </a:lnTo>
                  <a:lnTo>
                    <a:pt x="527" y="303"/>
                  </a:lnTo>
                  <a:lnTo>
                    <a:pt x="527" y="303"/>
                  </a:lnTo>
                  <a:lnTo>
                    <a:pt x="525" y="302"/>
                  </a:lnTo>
                  <a:lnTo>
                    <a:pt x="525" y="300"/>
                  </a:lnTo>
                  <a:lnTo>
                    <a:pt x="525" y="300"/>
                  </a:lnTo>
                  <a:lnTo>
                    <a:pt x="525" y="297"/>
                  </a:lnTo>
                  <a:lnTo>
                    <a:pt x="527" y="296"/>
                  </a:lnTo>
                  <a:lnTo>
                    <a:pt x="527" y="296"/>
                  </a:lnTo>
                  <a:lnTo>
                    <a:pt x="518" y="299"/>
                  </a:lnTo>
                  <a:lnTo>
                    <a:pt x="518" y="299"/>
                  </a:lnTo>
                  <a:lnTo>
                    <a:pt x="512" y="301"/>
                  </a:lnTo>
                  <a:lnTo>
                    <a:pt x="512" y="301"/>
                  </a:lnTo>
                  <a:lnTo>
                    <a:pt x="502" y="308"/>
                  </a:lnTo>
                  <a:lnTo>
                    <a:pt x="492" y="315"/>
                  </a:lnTo>
                  <a:lnTo>
                    <a:pt x="484" y="323"/>
                  </a:lnTo>
                  <a:lnTo>
                    <a:pt x="477" y="332"/>
                  </a:lnTo>
                  <a:lnTo>
                    <a:pt x="477" y="332"/>
                  </a:lnTo>
                  <a:lnTo>
                    <a:pt x="464" y="349"/>
                  </a:lnTo>
                  <a:lnTo>
                    <a:pt x="464" y="349"/>
                  </a:lnTo>
                  <a:lnTo>
                    <a:pt x="449" y="368"/>
                  </a:lnTo>
                  <a:lnTo>
                    <a:pt x="442" y="377"/>
                  </a:lnTo>
                  <a:lnTo>
                    <a:pt x="436" y="388"/>
                  </a:lnTo>
                  <a:lnTo>
                    <a:pt x="436" y="388"/>
                  </a:lnTo>
                  <a:lnTo>
                    <a:pt x="430" y="401"/>
                  </a:lnTo>
                  <a:lnTo>
                    <a:pt x="427" y="413"/>
                  </a:lnTo>
                  <a:lnTo>
                    <a:pt x="425" y="425"/>
                  </a:lnTo>
                  <a:lnTo>
                    <a:pt x="425" y="437"/>
                  </a:lnTo>
                  <a:lnTo>
                    <a:pt x="426" y="447"/>
                  </a:lnTo>
                  <a:lnTo>
                    <a:pt x="428" y="457"/>
                  </a:lnTo>
                  <a:lnTo>
                    <a:pt x="431" y="468"/>
                  </a:lnTo>
                  <a:lnTo>
                    <a:pt x="436" y="477"/>
                  </a:lnTo>
                  <a:lnTo>
                    <a:pt x="441" y="486"/>
                  </a:lnTo>
                  <a:lnTo>
                    <a:pt x="447" y="495"/>
                  </a:lnTo>
                  <a:lnTo>
                    <a:pt x="453" y="504"/>
                  </a:lnTo>
                  <a:lnTo>
                    <a:pt x="460" y="511"/>
                  </a:lnTo>
                  <a:lnTo>
                    <a:pt x="476" y="527"/>
                  </a:lnTo>
                  <a:lnTo>
                    <a:pt x="491" y="540"/>
                  </a:lnTo>
                  <a:lnTo>
                    <a:pt x="491" y="540"/>
                  </a:lnTo>
                  <a:lnTo>
                    <a:pt x="504" y="550"/>
                  </a:lnTo>
                  <a:lnTo>
                    <a:pt x="519" y="564"/>
                  </a:lnTo>
                  <a:lnTo>
                    <a:pt x="555" y="601"/>
                  </a:lnTo>
                  <a:lnTo>
                    <a:pt x="636" y="684"/>
                  </a:lnTo>
                  <a:lnTo>
                    <a:pt x="636" y="684"/>
                  </a:lnTo>
                  <a:lnTo>
                    <a:pt x="682" y="732"/>
                  </a:lnTo>
                  <a:lnTo>
                    <a:pt x="682" y="732"/>
                  </a:lnTo>
                  <a:lnTo>
                    <a:pt x="707" y="757"/>
                  </a:lnTo>
                  <a:lnTo>
                    <a:pt x="731" y="783"/>
                  </a:lnTo>
                  <a:lnTo>
                    <a:pt x="731" y="783"/>
                  </a:lnTo>
                  <a:lnTo>
                    <a:pt x="769" y="823"/>
                  </a:lnTo>
                  <a:lnTo>
                    <a:pt x="770" y="824"/>
                  </a:lnTo>
                  <a:lnTo>
                    <a:pt x="772" y="824"/>
                  </a:lnTo>
                  <a:lnTo>
                    <a:pt x="772" y="824"/>
                  </a:lnTo>
                  <a:lnTo>
                    <a:pt x="776" y="826"/>
                  </a:lnTo>
                  <a:lnTo>
                    <a:pt x="780" y="829"/>
                  </a:lnTo>
                  <a:lnTo>
                    <a:pt x="780" y="829"/>
                  </a:lnTo>
                  <a:lnTo>
                    <a:pt x="789" y="838"/>
                  </a:lnTo>
                  <a:lnTo>
                    <a:pt x="789" y="838"/>
                  </a:lnTo>
                  <a:lnTo>
                    <a:pt x="804" y="852"/>
                  </a:lnTo>
                  <a:lnTo>
                    <a:pt x="812" y="860"/>
                  </a:lnTo>
                  <a:lnTo>
                    <a:pt x="818" y="867"/>
                  </a:lnTo>
                  <a:lnTo>
                    <a:pt x="824" y="876"/>
                  </a:lnTo>
                  <a:lnTo>
                    <a:pt x="829" y="884"/>
                  </a:lnTo>
                  <a:lnTo>
                    <a:pt x="833" y="893"/>
                  </a:lnTo>
                  <a:lnTo>
                    <a:pt x="835" y="904"/>
                  </a:lnTo>
                  <a:lnTo>
                    <a:pt x="835" y="904"/>
                  </a:lnTo>
                  <a:lnTo>
                    <a:pt x="836" y="912"/>
                  </a:lnTo>
                  <a:lnTo>
                    <a:pt x="836" y="920"/>
                  </a:lnTo>
                  <a:lnTo>
                    <a:pt x="834" y="929"/>
                  </a:lnTo>
                  <a:lnTo>
                    <a:pt x="832" y="939"/>
                  </a:lnTo>
                  <a:lnTo>
                    <a:pt x="828" y="947"/>
                  </a:lnTo>
                  <a:lnTo>
                    <a:pt x="823" y="955"/>
                  </a:lnTo>
                  <a:lnTo>
                    <a:pt x="818" y="962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7" y="980"/>
                  </a:lnTo>
                  <a:lnTo>
                    <a:pt x="790" y="985"/>
                  </a:lnTo>
                  <a:lnTo>
                    <a:pt x="783" y="989"/>
                  </a:lnTo>
                  <a:lnTo>
                    <a:pt x="774" y="993"/>
                  </a:lnTo>
                  <a:lnTo>
                    <a:pt x="766" y="997"/>
                  </a:lnTo>
                  <a:lnTo>
                    <a:pt x="758" y="999"/>
                  </a:lnTo>
                  <a:lnTo>
                    <a:pt x="750" y="999"/>
                  </a:lnTo>
                  <a:lnTo>
                    <a:pt x="750" y="999"/>
                  </a:lnTo>
                  <a:lnTo>
                    <a:pt x="741" y="999"/>
                  </a:lnTo>
                  <a:lnTo>
                    <a:pt x="733" y="997"/>
                  </a:lnTo>
                  <a:lnTo>
                    <a:pt x="733" y="997"/>
                  </a:lnTo>
                  <a:lnTo>
                    <a:pt x="717" y="991"/>
                  </a:lnTo>
                  <a:lnTo>
                    <a:pt x="701" y="984"/>
                  </a:lnTo>
                  <a:lnTo>
                    <a:pt x="687" y="975"/>
                  </a:lnTo>
                  <a:lnTo>
                    <a:pt x="672" y="964"/>
                  </a:lnTo>
                  <a:lnTo>
                    <a:pt x="671" y="962"/>
                  </a:lnTo>
                  <a:lnTo>
                    <a:pt x="669" y="962"/>
                  </a:lnTo>
                  <a:lnTo>
                    <a:pt x="669" y="962"/>
                  </a:lnTo>
                  <a:lnTo>
                    <a:pt x="665" y="960"/>
                  </a:lnTo>
                  <a:lnTo>
                    <a:pt x="661" y="957"/>
                  </a:lnTo>
                  <a:lnTo>
                    <a:pt x="661" y="957"/>
                  </a:lnTo>
                  <a:lnTo>
                    <a:pt x="654" y="949"/>
                  </a:lnTo>
                  <a:lnTo>
                    <a:pt x="646" y="940"/>
                  </a:lnTo>
                  <a:lnTo>
                    <a:pt x="633" y="921"/>
                  </a:lnTo>
                  <a:lnTo>
                    <a:pt x="633" y="921"/>
                  </a:lnTo>
                  <a:lnTo>
                    <a:pt x="619" y="903"/>
                  </a:lnTo>
                  <a:lnTo>
                    <a:pt x="612" y="893"/>
                  </a:lnTo>
                  <a:lnTo>
                    <a:pt x="605" y="884"/>
                  </a:lnTo>
                  <a:lnTo>
                    <a:pt x="605" y="884"/>
                  </a:lnTo>
                  <a:lnTo>
                    <a:pt x="547" y="826"/>
                  </a:lnTo>
                  <a:lnTo>
                    <a:pt x="474" y="753"/>
                  </a:lnTo>
                  <a:lnTo>
                    <a:pt x="450" y="729"/>
                  </a:lnTo>
                  <a:lnTo>
                    <a:pt x="450" y="729"/>
                  </a:lnTo>
                  <a:lnTo>
                    <a:pt x="418" y="698"/>
                  </a:lnTo>
                  <a:lnTo>
                    <a:pt x="418" y="698"/>
                  </a:lnTo>
                  <a:lnTo>
                    <a:pt x="391" y="670"/>
                  </a:lnTo>
                  <a:lnTo>
                    <a:pt x="363" y="643"/>
                  </a:lnTo>
                  <a:lnTo>
                    <a:pt x="337" y="614"/>
                  </a:lnTo>
                  <a:lnTo>
                    <a:pt x="325" y="599"/>
                  </a:lnTo>
                  <a:lnTo>
                    <a:pt x="313" y="584"/>
                  </a:lnTo>
                  <a:lnTo>
                    <a:pt x="313" y="584"/>
                  </a:lnTo>
                  <a:lnTo>
                    <a:pt x="304" y="571"/>
                  </a:lnTo>
                  <a:lnTo>
                    <a:pt x="296" y="559"/>
                  </a:lnTo>
                  <a:lnTo>
                    <a:pt x="289" y="545"/>
                  </a:lnTo>
                  <a:lnTo>
                    <a:pt x="282" y="533"/>
                  </a:lnTo>
                  <a:lnTo>
                    <a:pt x="269" y="506"/>
                  </a:lnTo>
                  <a:lnTo>
                    <a:pt x="258" y="477"/>
                  </a:lnTo>
                  <a:lnTo>
                    <a:pt x="256" y="471"/>
                  </a:lnTo>
                  <a:lnTo>
                    <a:pt x="256" y="471"/>
                  </a:lnTo>
                  <a:lnTo>
                    <a:pt x="251" y="457"/>
                  </a:lnTo>
                  <a:lnTo>
                    <a:pt x="248" y="444"/>
                  </a:lnTo>
                  <a:lnTo>
                    <a:pt x="247" y="431"/>
                  </a:lnTo>
                  <a:lnTo>
                    <a:pt x="247" y="418"/>
                  </a:lnTo>
                  <a:lnTo>
                    <a:pt x="248" y="405"/>
                  </a:lnTo>
                  <a:lnTo>
                    <a:pt x="251" y="392"/>
                  </a:lnTo>
                  <a:lnTo>
                    <a:pt x="255" y="378"/>
                  </a:lnTo>
                  <a:lnTo>
                    <a:pt x="260" y="363"/>
                  </a:lnTo>
                  <a:lnTo>
                    <a:pt x="260" y="363"/>
                  </a:lnTo>
                  <a:lnTo>
                    <a:pt x="267" y="347"/>
                  </a:lnTo>
                  <a:lnTo>
                    <a:pt x="274" y="330"/>
                  </a:lnTo>
                  <a:lnTo>
                    <a:pt x="283" y="315"/>
                  </a:lnTo>
                  <a:lnTo>
                    <a:pt x="291" y="298"/>
                  </a:lnTo>
                  <a:lnTo>
                    <a:pt x="300" y="284"/>
                  </a:lnTo>
                  <a:lnTo>
                    <a:pt x="311" y="269"/>
                  </a:lnTo>
                  <a:lnTo>
                    <a:pt x="321" y="255"/>
                  </a:lnTo>
                  <a:lnTo>
                    <a:pt x="332" y="240"/>
                  </a:lnTo>
                  <a:lnTo>
                    <a:pt x="345" y="227"/>
                  </a:lnTo>
                  <a:lnTo>
                    <a:pt x="357" y="215"/>
                  </a:lnTo>
                  <a:lnTo>
                    <a:pt x="370" y="202"/>
                  </a:lnTo>
                  <a:lnTo>
                    <a:pt x="384" y="190"/>
                  </a:lnTo>
                  <a:lnTo>
                    <a:pt x="397" y="178"/>
                  </a:lnTo>
                  <a:lnTo>
                    <a:pt x="413" y="168"/>
                  </a:lnTo>
                  <a:lnTo>
                    <a:pt x="428" y="158"/>
                  </a:lnTo>
                  <a:lnTo>
                    <a:pt x="444" y="147"/>
                  </a:lnTo>
                  <a:lnTo>
                    <a:pt x="444" y="147"/>
                  </a:lnTo>
                  <a:lnTo>
                    <a:pt x="454" y="143"/>
                  </a:lnTo>
                  <a:lnTo>
                    <a:pt x="464" y="137"/>
                  </a:lnTo>
                  <a:lnTo>
                    <a:pt x="464" y="137"/>
                  </a:lnTo>
                  <a:lnTo>
                    <a:pt x="492" y="123"/>
                  </a:lnTo>
                  <a:lnTo>
                    <a:pt x="492" y="123"/>
                  </a:lnTo>
                  <a:lnTo>
                    <a:pt x="512" y="115"/>
                  </a:lnTo>
                  <a:lnTo>
                    <a:pt x="532" y="110"/>
                  </a:lnTo>
                  <a:lnTo>
                    <a:pt x="553" y="107"/>
                  </a:lnTo>
                  <a:lnTo>
                    <a:pt x="574" y="106"/>
                  </a:lnTo>
                  <a:lnTo>
                    <a:pt x="574" y="106"/>
                  </a:lnTo>
                  <a:lnTo>
                    <a:pt x="590" y="106"/>
                  </a:lnTo>
                  <a:lnTo>
                    <a:pt x="605" y="108"/>
                  </a:lnTo>
                  <a:lnTo>
                    <a:pt x="621" y="110"/>
                  </a:lnTo>
                  <a:lnTo>
                    <a:pt x="636" y="114"/>
                  </a:lnTo>
                  <a:lnTo>
                    <a:pt x="636" y="114"/>
                  </a:lnTo>
                  <a:lnTo>
                    <a:pt x="657" y="120"/>
                  </a:lnTo>
                  <a:lnTo>
                    <a:pt x="657" y="120"/>
                  </a:lnTo>
                  <a:lnTo>
                    <a:pt x="670" y="122"/>
                  </a:lnTo>
                  <a:lnTo>
                    <a:pt x="682" y="126"/>
                  </a:lnTo>
                  <a:lnTo>
                    <a:pt x="695" y="131"/>
                  </a:lnTo>
                  <a:lnTo>
                    <a:pt x="701" y="134"/>
                  </a:lnTo>
                  <a:lnTo>
                    <a:pt x="706" y="137"/>
                  </a:lnTo>
                  <a:lnTo>
                    <a:pt x="706" y="137"/>
                  </a:lnTo>
                  <a:lnTo>
                    <a:pt x="725" y="152"/>
                  </a:lnTo>
                  <a:lnTo>
                    <a:pt x="738" y="162"/>
                  </a:lnTo>
                  <a:lnTo>
                    <a:pt x="740" y="162"/>
                  </a:lnTo>
                  <a:lnTo>
                    <a:pt x="740" y="162"/>
                  </a:lnTo>
                  <a:lnTo>
                    <a:pt x="745" y="163"/>
                  </a:lnTo>
                  <a:lnTo>
                    <a:pt x="751" y="166"/>
                  </a:lnTo>
                  <a:lnTo>
                    <a:pt x="755" y="170"/>
                  </a:lnTo>
                  <a:lnTo>
                    <a:pt x="757" y="175"/>
                  </a:lnTo>
                  <a:lnTo>
                    <a:pt x="758" y="177"/>
                  </a:lnTo>
                  <a:lnTo>
                    <a:pt x="759" y="177"/>
                  </a:lnTo>
                  <a:lnTo>
                    <a:pt x="759" y="177"/>
                  </a:lnTo>
                  <a:lnTo>
                    <a:pt x="771" y="190"/>
                  </a:lnTo>
                  <a:lnTo>
                    <a:pt x="785" y="201"/>
                  </a:lnTo>
                  <a:lnTo>
                    <a:pt x="812" y="223"/>
                  </a:lnTo>
                  <a:lnTo>
                    <a:pt x="812" y="223"/>
                  </a:lnTo>
                  <a:lnTo>
                    <a:pt x="837" y="244"/>
                  </a:lnTo>
                  <a:lnTo>
                    <a:pt x="850" y="255"/>
                  </a:lnTo>
                  <a:lnTo>
                    <a:pt x="862" y="266"/>
                  </a:lnTo>
                  <a:lnTo>
                    <a:pt x="862" y="266"/>
                  </a:lnTo>
                  <a:lnTo>
                    <a:pt x="948" y="356"/>
                  </a:lnTo>
                  <a:lnTo>
                    <a:pt x="1033" y="446"/>
                  </a:lnTo>
                  <a:lnTo>
                    <a:pt x="1033" y="446"/>
                  </a:lnTo>
                  <a:lnTo>
                    <a:pt x="1054" y="472"/>
                  </a:lnTo>
                  <a:lnTo>
                    <a:pt x="1054" y="472"/>
                  </a:lnTo>
                  <a:lnTo>
                    <a:pt x="1071" y="489"/>
                  </a:lnTo>
                  <a:lnTo>
                    <a:pt x="1086" y="508"/>
                  </a:lnTo>
                  <a:lnTo>
                    <a:pt x="1104" y="523"/>
                  </a:lnTo>
                  <a:lnTo>
                    <a:pt x="1113" y="531"/>
                  </a:lnTo>
                  <a:lnTo>
                    <a:pt x="1123" y="538"/>
                  </a:lnTo>
                  <a:lnTo>
                    <a:pt x="1123" y="538"/>
                  </a:lnTo>
                  <a:lnTo>
                    <a:pt x="1139" y="549"/>
                  </a:lnTo>
                  <a:lnTo>
                    <a:pt x="1155" y="563"/>
                  </a:lnTo>
                  <a:lnTo>
                    <a:pt x="1169" y="577"/>
                  </a:lnTo>
                  <a:lnTo>
                    <a:pt x="1182" y="592"/>
                  </a:lnTo>
                  <a:lnTo>
                    <a:pt x="1182" y="592"/>
                  </a:lnTo>
                  <a:lnTo>
                    <a:pt x="1186" y="597"/>
                  </a:lnTo>
                  <a:lnTo>
                    <a:pt x="1187" y="602"/>
                  </a:lnTo>
                  <a:lnTo>
                    <a:pt x="1187" y="604"/>
                  </a:lnTo>
                  <a:lnTo>
                    <a:pt x="1188" y="605"/>
                  </a:lnTo>
                  <a:lnTo>
                    <a:pt x="1188" y="605"/>
                  </a:lnTo>
                  <a:lnTo>
                    <a:pt x="1194" y="614"/>
                  </a:lnTo>
                  <a:lnTo>
                    <a:pt x="1199" y="624"/>
                  </a:lnTo>
                  <a:lnTo>
                    <a:pt x="1199" y="624"/>
                  </a:lnTo>
                  <a:lnTo>
                    <a:pt x="1213" y="660"/>
                  </a:lnTo>
                  <a:lnTo>
                    <a:pt x="1213" y="660"/>
                  </a:lnTo>
                  <a:lnTo>
                    <a:pt x="1224" y="685"/>
                  </a:lnTo>
                  <a:lnTo>
                    <a:pt x="1233" y="709"/>
                  </a:lnTo>
                  <a:lnTo>
                    <a:pt x="1233" y="709"/>
                  </a:lnTo>
                  <a:lnTo>
                    <a:pt x="1239" y="730"/>
                  </a:lnTo>
                  <a:lnTo>
                    <a:pt x="1244" y="750"/>
                  </a:lnTo>
                  <a:lnTo>
                    <a:pt x="1249" y="769"/>
                  </a:lnTo>
                  <a:lnTo>
                    <a:pt x="1253" y="788"/>
                  </a:lnTo>
                  <a:lnTo>
                    <a:pt x="1255" y="808"/>
                  </a:lnTo>
                  <a:lnTo>
                    <a:pt x="1256" y="826"/>
                  </a:lnTo>
                  <a:lnTo>
                    <a:pt x="1256" y="846"/>
                  </a:lnTo>
                  <a:lnTo>
                    <a:pt x="1254" y="864"/>
                  </a:lnTo>
                  <a:lnTo>
                    <a:pt x="1254" y="864"/>
                  </a:lnTo>
                  <a:lnTo>
                    <a:pt x="1252" y="876"/>
                  </a:lnTo>
                  <a:lnTo>
                    <a:pt x="1246" y="887"/>
                  </a:lnTo>
                  <a:lnTo>
                    <a:pt x="1235" y="911"/>
                  </a:lnTo>
                  <a:lnTo>
                    <a:pt x="1235" y="911"/>
                  </a:lnTo>
                  <a:lnTo>
                    <a:pt x="1228" y="926"/>
                  </a:lnTo>
                  <a:lnTo>
                    <a:pt x="1228" y="926"/>
                  </a:lnTo>
                  <a:lnTo>
                    <a:pt x="1218" y="950"/>
                  </a:lnTo>
                  <a:lnTo>
                    <a:pt x="1218" y="950"/>
                  </a:lnTo>
                  <a:lnTo>
                    <a:pt x="1204" y="979"/>
                  </a:lnTo>
                  <a:lnTo>
                    <a:pt x="1197" y="993"/>
                  </a:lnTo>
                  <a:lnTo>
                    <a:pt x="1190" y="1007"/>
                  </a:lnTo>
                  <a:lnTo>
                    <a:pt x="1190" y="1007"/>
                  </a:lnTo>
                  <a:lnTo>
                    <a:pt x="1180" y="1021"/>
                  </a:lnTo>
                  <a:lnTo>
                    <a:pt x="1170" y="1036"/>
                  </a:lnTo>
                  <a:lnTo>
                    <a:pt x="1159" y="1049"/>
                  </a:lnTo>
                  <a:lnTo>
                    <a:pt x="1146" y="1064"/>
                  </a:lnTo>
                  <a:lnTo>
                    <a:pt x="1133" y="1077"/>
                  </a:lnTo>
                  <a:lnTo>
                    <a:pt x="1119" y="1090"/>
                  </a:lnTo>
                  <a:lnTo>
                    <a:pt x="1105" y="1102"/>
                  </a:lnTo>
                  <a:lnTo>
                    <a:pt x="1089" y="1113"/>
                  </a:lnTo>
                  <a:lnTo>
                    <a:pt x="1079" y="1121"/>
                  </a:lnTo>
                  <a:lnTo>
                    <a:pt x="1079" y="1121"/>
                  </a:lnTo>
                  <a:lnTo>
                    <a:pt x="1051" y="1141"/>
                  </a:lnTo>
                  <a:lnTo>
                    <a:pt x="1022" y="1162"/>
                  </a:lnTo>
                  <a:lnTo>
                    <a:pt x="992" y="1180"/>
                  </a:lnTo>
                  <a:lnTo>
                    <a:pt x="962" y="1197"/>
                  </a:lnTo>
                  <a:lnTo>
                    <a:pt x="947" y="1205"/>
                  </a:lnTo>
                  <a:lnTo>
                    <a:pt x="930" y="1212"/>
                  </a:lnTo>
                  <a:lnTo>
                    <a:pt x="915" y="1219"/>
                  </a:lnTo>
                  <a:lnTo>
                    <a:pt x="898" y="1224"/>
                  </a:lnTo>
                  <a:lnTo>
                    <a:pt x="881" y="1228"/>
                  </a:lnTo>
                  <a:lnTo>
                    <a:pt x="863" y="1231"/>
                  </a:lnTo>
                  <a:lnTo>
                    <a:pt x="846" y="1233"/>
                  </a:lnTo>
                  <a:lnTo>
                    <a:pt x="828" y="1235"/>
                  </a:lnTo>
                  <a:lnTo>
                    <a:pt x="828" y="1235"/>
                  </a:lnTo>
                  <a:lnTo>
                    <a:pt x="808" y="1235"/>
                  </a:lnTo>
                  <a:lnTo>
                    <a:pt x="808" y="12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7" name="Freeform 605">
              <a:extLst>
                <a:ext uri="{FF2B5EF4-FFF2-40B4-BE49-F238E27FC236}">
                  <a16:creationId xmlns:a16="http://schemas.microsoft.com/office/drawing/2014/main" id="{DCD8F0EC-EEEA-43DB-A9AE-E5CB1C2DDBE4}"/>
                </a:ext>
              </a:extLst>
            </p:cNvPr>
            <p:cNvSpPr/>
            <p:nvPr/>
          </p:nvSpPr>
          <p:spPr bwMode="auto">
            <a:xfrm>
              <a:off x="5305426" y="2120900"/>
              <a:ext cx="365125" cy="185738"/>
            </a:xfrm>
            <a:custGeom>
              <a:avLst/>
              <a:gdLst/>
              <a:ahLst/>
              <a:cxnLst>
                <a:cxn ang="0">
                  <a:pos x="588" y="352"/>
                </a:cxn>
                <a:cxn ang="0">
                  <a:pos x="575" y="342"/>
                </a:cxn>
                <a:cxn ang="0">
                  <a:pos x="572" y="332"/>
                </a:cxn>
                <a:cxn ang="0">
                  <a:pos x="578" y="321"/>
                </a:cxn>
                <a:cxn ang="0">
                  <a:pos x="590" y="315"/>
                </a:cxn>
                <a:cxn ang="0">
                  <a:pos x="621" y="298"/>
                </a:cxn>
                <a:cxn ang="0">
                  <a:pos x="648" y="276"/>
                </a:cxn>
                <a:cxn ang="0">
                  <a:pos x="656" y="257"/>
                </a:cxn>
                <a:cxn ang="0">
                  <a:pos x="657" y="247"/>
                </a:cxn>
                <a:cxn ang="0">
                  <a:pos x="649" y="228"/>
                </a:cxn>
                <a:cxn ang="0">
                  <a:pos x="630" y="207"/>
                </a:cxn>
                <a:cxn ang="0">
                  <a:pos x="597" y="182"/>
                </a:cxn>
                <a:cxn ang="0">
                  <a:pos x="556" y="149"/>
                </a:cxn>
                <a:cxn ang="0">
                  <a:pos x="503" y="102"/>
                </a:cxn>
                <a:cxn ang="0">
                  <a:pos x="445" y="66"/>
                </a:cxn>
                <a:cxn ang="0">
                  <a:pos x="412" y="55"/>
                </a:cxn>
                <a:cxn ang="0">
                  <a:pos x="368" y="45"/>
                </a:cxn>
                <a:cxn ang="0">
                  <a:pos x="276" y="37"/>
                </a:cxn>
                <a:cxn ang="0">
                  <a:pos x="224" y="40"/>
                </a:cxn>
                <a:cxn ang="0">
                  <a:pos x="172" y="48"/>
                </a:cxn>
                <a:cxn ang="0">
                  <a:pos x="131" y="60"/>
                </a:cxn>
                <a:cxn ang="0">
                  <a:pos x="95" y="77"/>
                </a:cxn>
                <a:cxn ang="0">
                  <a:pos x="75" y="91"/>
                </a:cxn>
                <a:cxn ang="0">
                  <a:pos x="57" y="106"/>
                </a:cxn>
                <a:cxn ang="0">
                  <a:pos x="28" y="128"/>
                </a:cxn>
                <a:cxn ang="0">
                  <a:pos x="20" y="130"/>
                </a:cxn>
                <a:cxn ang="0">
                  <a:pos x="13" y="129"/>
                </a:cxn>
                <a:cxn ang="0">
                  <a:pos x="0" y="113"/>
                </a:cxn>
                <a:cxn ang="0">
                  <a:pos x="0" y="106"/>
                </a:cxn>
                <a:cxn ang="0">
                  <a:pos x="8" y="98"/>
                </a:cxn>
                <a:cxn ang="0">
                  <a:pos x="23" y="89"/>
                </a:cxn>
                <a:cxn ang="0">
                  <a:pos x="48" y="66"/>
                </a:cxn>
                <a:cxn ang="0">
                  <a:pos x="71" y="50"/>
                </a:cxn>
                <a:cxn ang="0">
                  <a:pos x="104" y="31"/>
                </a:cxn>
                <a:cxn ang="0">
                  <a:pos x="149" y="14"/>
                </a:cxn>
                <a:cxn ang="0">
                  <a:pos x="199" y="5"/>
                </a:cxn>
                <a:cxn ang="0">
                  <a:pos x="259" y="1"/>
                </a:cxn>
                <a:cxn ang="0">
                  <a:pos x="318" y="1"/>
                </a:cxn>
                <a:cxn ang="0">
                  <a:pos x="404" y="12"/>
                </a:cxn>
                <a:cxn ang="0">
                  <a:pos x="473" y="37"/>
                </a:cxn>
                <a:cxn ang="0">
                  <a:pos x="512" y="62"/>
                </a:cxn>
                <a:cxn ang="0">
                  <a:pos x="570" y="112"/>
                </a:cxn>
                <a:cxn ang="0">
                  <a:pos x="585" y="126"/>
                </a:cxn>
                <a:cxn ang="0">
                  <a:pos x="619" y="153"/>
                </a:cxn>
                <a:cxn ang="0">
                  <a:pos x="662" y="190"/>
                </a:cxn>
                <a:cxn ang="0">
                  <a:pos x="681" y="213"/>
                </a:cxn>
                <a:cxn ang="0">
                  <a:pos x="690" y="243"/>
                </a:cxn>
                <a:cxn ang="0">
                  <a:pos x="687" y="274"/>
                </a:cxn>
                <a:cxn ang="0">
                  <a:pos x="677" y="295"/>
                </a:cxn>
                <a:cxn ang="0">
                  <a:pos x="654" y="320"/>
                </a:cxn>
                <a:cxn ang="0">
                  <a:pos x="615" y="343"/>
                </a:cxn>
                <a:cxn ang="0">
                  <a:pos x="600" y="350"/>
                </a:cxn>
                <a:cxn ang="0">
                  <a:pos x="591" y="352"/>
                </a:cxn>
              </a:cxnLst>
              <a:rect l="0" t="0" r="r" b="b"/>
              <a:pathLst>
                <a:path w="690" h="352">
                  <a:moveTo>
                    <a:pt x="591" y="352"/>
                  </a:moveTo>
                  <a:lnTo>
                    <a:pt x="591" y="352"/>
                  </a:lnTo>
                  <a:lnTo>
                    <a:pt x="588" y="352"/>
                  </a:lnTo>
                  <a:lnTo>
                    <a:pt x="585" y="351"/>
                  </a:lnTo>
                  <a:lnTo>
                    <a:pt x="579" y="347"/>
                  </a:lnTo>
                  <a:lnTo>
                    <a:pt x="575" y="342"/>
                  </a:lnTo>
                  <a:lnTo>
                    <a:pt x="572" y="337"/>
                  </a:lnTo>
                  <a:lnTo>
                    <a:pt x="572" y="337"/>
                  </a:lnTo>
                  <a:lnTo>
                    <a:pt x="572" y="332"/>
                  </a:lnTo>
                  <a:lnTo>
                    <a:pt x="572" y="328"/>
                  </a:lnTo>
                  <a:lnTo>
                    <a:pt x="575" y="323"/>
                  </a:lnTo>
                  <a:lnTo>
                    <a:pt x="578" y="321"/>
                  </a:lnTo>
                  <a:lnTo>
                    <a:pt x="581" y="319"/>
                  </a:lnTo>
                  <a:lnTo>
                    <a:pt x="581" y="319"/>
                  </a:lnTo>
                  <a:lnTo>
                    <a:pt x="590" y="315"/>
                  </a:lnTo>
                  <a:lnTo>
                    <a:pt x="590" y="315"/>
                  </a:lnTo>
                  <a:lnTo>
                    <a:pt x="610" y="305"/>
                  </a:lnTo>
                  <a:lnTo>
                    <a:pt x="621" y="298"/>
                  </a:lnTo>
                  <a:lnTo>
                    <a:pt x="630" y="291"/>
                  </a:lnTo>
                  <a:lnTo>
                    <a:pt x="640" y="284"/>
                  </a:lnTo>
                  <a:lnTo>
                    <a:pt x="648" y="276"/>
                  </a:lnTo>
                  <a:lnTo>
                    <a:pt x="653" y="266"/>
                  </a:lnTo>
                  <a:lnTo>
                    <a:pt x="655" y="261"/>
                  </a:lnTo>
                  <a:lnTo>
                    <a:pt x="656" y="257"/>
                  </a:lnTo>
                  <a:lnTo>
                    <a:pt x="656" y="257"/>
                  </a:lnTo>
                  <a:lnTo>
                    <a:pt x="657" y="252"/>
                  </a:lnTo>
                  <a:lnTo>
                    <a:pt x="657" y="247"/>
                  </a:lnTo>
                  <a:lnTo>
                    <a:pt x="656" y="243"/>
                  </a:lnTo>
                  <a:lnTo>
                    <a:pt x="654" y="237"/>
                  </a:lnTo>
                  <a:lnTo>
                    <a:pt x="649" y="228"/>
                  </a:lnTo>
                  <a:lnTo>
                    <a:pt x="641" y="218"/>
                  </a:lnTo>
                  <a:lnTo>
                    <a:pt x="641" y="218"/>
                  </a:lnTo>
                  <a:lnTo>
                    <a:pt x="630" y="207"/>
                  </a:lnTo>
                  <a:lnTo>
                    <a:pt x="620" y="198"/>
                  </a:lnTo>
                  <a:lnTo>
                    <a:pt x="597" y="182"/>
                  </a:lnTo>
                  <a:lnTo>
                    <a:pt x="597" y="182"/>
                  </a:lnTo>
                  <a:lnTo>
                    <a:pt x="580" y="169"/>
                  </a:lnTo>
                  <a:lnTo>
                    <a:pt x="563" y="155"/>
                  </a:lnTo>
                  <a:lnTo>
                    <a:pt x="556" y="149"/>
                  </a:lnTo>
                  <a:lnTo>
                    <a:pt x="556" y="149"/>
                  </a:lnTo>
                  <a:lnTo>
                    <a:pt x="521" y="118"/>
                  </a:lnTo>
                  <a:lnTo>
                    <a:pt x="503" y="102"/>
                  </a:lnTo>
                  <a:lnTo>
                    <a:pt x="485" y="89"/>
                  </a:lnTo>
                  <a:lnTo>
                    <a:pt x="466" y="77"/>
                  </a:lnTo>
                  <a:lnTo>
                    <a:pt x="445" y="66"/>
                  </a:lnTo>
                  <a:lnTo>
                    <a:pt x="435" y="62"/>
                  </a:lnTo>
                  <a:lnTo>
                    <a:pt x="424" y="58"/>
                  </a:lnTo>
                  <a:lnTo>
                    <a:pt x="412" y="55"/>
                  </a:lnTo>
                  <a:lnTo>
                    <a:pt x="400" y="51"/>
                  </a:lnTo>
                  <a:lnTo>
                    <a:pt x="400" y="51"/>
                  </a:lnTo>
                  <a:lnTo>
                    <a:pt x="368" y="45"/>
                  </a:lnTo>
                  <a:lnTo>
                    <a:pt x="337" y="41"/>
                  </a:lnTo>
                  <a:lnTo>
                    <a:pt x="306" y="38"/>
                  </a:lnTo>
                  <a:lnTo>
                    <a:pt x="276" y="37"/>
                  </a:lnTo>
                  <a:lnTo>
                    <a:pt x="276" y="37"/>
                  </a:lnTo>
                  <a:lnTo>
                    <a:pt x="250" y="38"/>
                  </a:lnTo>
                  <a:lnTo>
                    <a:pt x="224" y="40"/>
                  </a:lnTo>
                  <a:lnTo>
                    <a:pt x="198" y="43"/>
                  </a:lnTo>
                  <a:lnTo>
                    <a:pt x="172" y="48"/>
                  </a:lnTo>
                  <a:lnTo>
                    <a:pt x="172" y="48"/>
                  </a:lnTo>
                  <a:lnTo>
                    <a:pt x="158" y="51"/>
                  </a:lnTo>
                  <a:lnTo>
                    <a:pt x="145" y="56"/>
                  </a:lnTo>
                  <a:lnTo>
                    <a:pt x="131" y="60"/>
                  </a:lnTo>
                  <a:lnTo>
                    <a:pt x="119" y="65"/>
                  </a:lnTo>
                  <a:lnTo>
                    <a:pt x="107" y="71"/>
                  </a:lnTo>
                  <a:lnTo>
                    <a:pt x="95" y="77"/>
                  </a:lnTo>
                  <a:lnTo>
                    <a:pt x="85" y="83"/>
                  </a:lnTo>
                  <a:lnTo>
                    <a:pt x="75" y="91"/>
                  </a:lnTo>
                  <a:lnTo>
                    <a:pt x="75" y="91"/>
                  </a:lnTo>
                  <a:lnTo>
                    <a:pt x="65" y="98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44" y="119"/>
                  </a:lnTo>
                  <a:lnTo>
                    <a:pt x="36" y="124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4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16" y="130"/>
                  </a:lnTo>
                  <a:lnTo>
                    <a:pt x="13" y="129"/>
                  </a:lnTo>
                  <a:lnTo>
                    <a:pt x="7" y="125"/>
                  </a:lnTo>
                  <a:lnTo>
                    <a:pt x="2" y="120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3" y="101"/>
                  </a:lnTo>
                  <a:lnTo>
                    <a:pt x="5" y="100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6" y="94"/>
                  </a:lnTo>
                  <a:lnTo>
                    <a:pt x="23" y="89"/>
                  </a:lnTo>
                  <a:lnTo>
                    <a:pt x="35" y="78"/>
                  </a:lnTo>
                  <a:lnTo>
                    <a:pt x="35" y="7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9" y="58"/>
                  </a:lnTo>
                  <a:lnTo>
                    <a:pt x="71" y="50"/>
                  </a:lnTo>
                  <a:lnTo>
                    <a:pt x="97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18" y="25"/>
                  </a:lnTo>
                  <a:lnTo>
                    <a:pt x="133" y="18"/>
                  </a:lnTo>
                  <a:lnTo>
                    <a:pt x="149" y="14"/>
                  </a:lnTo>
                  <a:lnTo>
                    <a:pt x="165" y="10"/>
                  </a:lnTo>
                  <a:lnTo>
                    <a:pt x="183" y="7"/>
                  </a:lnTo>
                  <a:lnTo>
                    <a:pt x="199" y="5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59" y="1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318" y="1"/>
                  </a:lnTo>
                  <a:lnTo>
                    <a:pt x="348" y="3"/>
                  </a:lnTo>
                  <a:lnTo>
                    <a:pt x="377" y="7"/>
                  </a:lnTo>
                  <a:lnTo>
                    <a:pt x="404" y="12"/>
                  </a:lnTo>
                  <a:lnTo>
                    <a:pt x="429" y="18"/>
                  </a:lnTo>
                  <a:lnTo>
                    <a:pt x="452" y="27"/>
                  </a:lnTo>
                  <a:lnTo>
                    <a:pt x="473" y="37"/>
                  </a:lnTo>
                  <a:lnTo>
                    <a:pt x="492" y="47"/>
                  </a:lnTo>
                  <a:lnTo>
                    <a:pt x="492" y="47"/>
                  </a:lnTo>
                  <a:lnTo>
                    <a:pt x="512" y="62"/>
                  </a:lnTo>
                  <a:lnTo>
                    <a:pt x="532" y="78"/>
                  </a:lnTo>
                  <a:lnTo>
                    <a:pt x="551" y="95"/>
                  </a:lnTo>
                  <a:lnTo>
                    <a:pt x="570" y="112"/>
                  </a:lnTo>
                  <a:lnTo>
                    <a:pt x="570" y="112"/>
                  </a:lnTo>
                  <a:lnTo>
                    <a:pt x="585" y="126"/>
                  </a:lnTo>
                  <a:lnTo>
                    <a:pt x="585" y="126"/>
                  </a:lnTo>
                  <a:lnTo>
                    <a:pt x="601" y="139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33" y="164"/>
                  </a:lnTo>
                  <a:lnTo>
                    <a:pt x="649" y="176"/>
                  </a:lnTo>
                  <a:lnTo>
                    <a:pt x="662" y="190"/>
                  </a:lnTo>
                  <a:lnTo>
                    <a:pt x="676" y="204"/>
                  </a:lnTo>
                  <a:lnTo>
                    <a:pt x="676" y="204"/>
                  </a:lnTo>
                  <a:lnTo>
                    <a:pt x="681" y="213"/>
                  </a:lnTo>
                  <a:lnTo>
                    <a:pt x="686" y="222"/>
                  </a:lnTo>
                  <a:lnTo>
                    <a:pt x="688" y="232"/>
                  </a:lnTo>
                  <a:lnTo>
                    <a:pt x="690" y="243"/>
                  </a:lnTo>
                  <a:lnTo>
                    <a:pt x="690" y="253"/>
                  </a:lnTo>
                  <a:lnTo>
                    <a:pt x="689" y="263"/>
                  </a:lnTo>
                  <a:lnTo>
                    <a:pt x="687" y="274"/>
                  </a:lnTo>
                  <a:lnTo>
                    <a:pt x="683" y="284"/>
                  </a:lnTo>
                  <a:lnTo>
                    <a:pt x="683" y="284"/>
                  </a:lnTo>
                  <a:lnTo>
                    <a:pt x="677" y="295"/>
                  </a:lnTo>
                  <a:lnTo>
                    <a:pt x="669" y="305"/>
                  </a:lnTo>
                  <a:lnTo>
                    <a:pt x="662" y="313"/>
                  </a:lnTo>
                  <a:lnTo>
                    <a:pt x="654" y="320"/>
                  </a:lnTo>
                  <a:lnTo>
                    <a:pt x="645" y="326"/>
                  </a:lnTo>
                  <a:lnTo>
                    <a:pt x="635" y="331"/>
                  </a:lnTo>
                  <a:lnTo>
                    <a:pt x="615" y="343"/>
                  </a:lnTo>
                  <a:lnTo>
                    <a:pt x="615" y="343"/>
                  </a:lnTo>
                  <a:lnTo>
                    <a:pt x="600" y="350"/>
                  </a:lnTo>
                  <a:lnTo>
                    <a:pt x="600" y="350"/>
                  </a:lnTo>
                  <a:lnTo>
                    <a:pt x="595" y="351"/>
                  </a:lnTo>
                  <a:lnTo>
                    <a:pt x="591" y="352"/>
                  </a:lnTo>
                  <a:lnTo>
                    <a:pt x="591" y="3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8" name="Freeform 606">
              <a:extLst>
                <a:ext uri="{FF2B5EF4-FFF2-40B4-BE49-F238E27FC236}">
                  <a16:creationId xmlns:a16="http://schemas.microsoft.com/office/drawing/2014/main" id="{2E90A527-BB75-4F90-88D3-50244910122D}"/>
                </a:ext>
              </a:extLst>
            </p:cNvPr>
            <p:cNvSpPr/>
            <p:nvPr/>
          </p:nvSpPr>
          <p:spPr bwMode="auto">
            <a:xfrm>
              <a:off x="5356226" y="2198687"/>
              <a:ext cx="147638" cy="49213"/>
            </a:xfrm>
            <a:custGeom>
              <a:avLst/>
              <a:gdLst/>
              <a:ahLst/>
              <a:cxnLst>
                <a:cxn ang="0">
                  <a:pos x="16" y="94"/>
                </a:cxn>
                <a:cxn ang="0">
                  <a:pos x="9" y="93"/>
                </a:cxn>
                <a:cxn ang="0">
                  <a:pos x="2" y="85"/>
                </a:cxn>
                <a:cxn ang="0">
                  <a:pos x="0" y="79"/>
                </a:cxn>
                <a:cxn ang="0">
                  <a:pos x="2" y="68"/>
                </a:cxn>
                <a:cxn ang="0">
                  <a:pos x="6" y="62"/>
                </a:cxn>
                <a:cxn ang="0">
                  <a:pos x="13" y="59"/>
                </a:cxn>
                <a:cxn ang="0">
                  <a:pos x="18" y="57"/>
                </a:cxn>
                <a:cxn ang="0">
                  <a:pos x="31" y="46"/>
                </a:cxn>
                <a:cxn ang="0">
                  <a:pos x="38" y="41"/>
                </a:cxn>
                <a:cxn ang="0">
                  <a:pos x="46" y="36"/>
                </a:cxn>
                <a:cxn ang="0">
                  <a:pos x="60" y="28"/>
                </a:cxn>
                <a:cxn ang="0">
                  <a:pos x="77" y="20"/>
                </a:cxn>
                <a:cxn ang="0">
                  <a:pos x="115" y="7"/>
                </a:cxn>
                <a:cxn ang="0">
                  <a:pos x="134" y="2"/>
                </a:cxn>
                <a:cxn ang="0">
                  <a:pos x="154" y="0"/>
                </a:cxn>
                <a:cxn ang="0">
                  <a:pos x="173" y="2"/>
                </a:cxn>
                <a:cxn ang="0">
                  <a:pos x="208" y="9"/>
                </a:cxn>
                <a:cxn ang="0">
                  <a:pos x="240" y="24"/>
                </a:cxn>
                <a:cxn ang="0">
                  <a:pos x="266" y="45"/>
                </a:cxn>
                <a:cxn ang="0">
                  <a:pos x="276" y="58"/>
                </a:cxn>
                <a:cxn ang="0">
                  <a:pos x="279" y="67"/>
                </a:cxn>
                <a:cxn ang="0">
                  <a:pos x="278" y="74"/>
                </a:cxn>
                <a:cxn ang="0">
                  <a:pos x="275" y="78"/>
                </a:cxn>
                <a:cxn ang="0">
                  <a:pos x="266" y="83"/>
                </a:cxn>
                <a:cxn ang="0">
                  <a:pos x="259" y="84"/>
                </a:cxn>
                <a:cxn ang="0">
                  <a:pos x="256" y="83"/>
                </a:cxn>
                <a:cxn ang="0">
                  <a:pos x="248" y="80"/>
                </a:cxn>
                <a:cxn ang="0">
                  <a:pos x="245" y="76"/>
                </a:cxn>
                <a:cxn ang="0">
                  <a:pos x="230" y="59"/>
                </a:cxn>
                <a:cxn ang="0">
                  <a:pos x="210" y="47"/>
                </a:cxn>
                <a:cxn ang="0">
                  <a:pos x="186" y="40"/>
                </a:cxn>
                <a:cxn ang="0">
                  <a:pos x="160" y="37"/>
                </a:cxn>
                <a:cxn ang="0">
                  <a:pos x="150" y="37"/>
                </a:cxn>
                <a:cxn ang="0">
                  <a:pos x="121" y="42"/>
                </a:cxn>
                <a:cxn ang="0">
                  <a:pos x="94" y="51"/>
                </a:cxn>
                <a:cxn ang="0">
                  <a:pos x="86" y="56"/>
                </a:cxn>
                <a:cxn ang="0">
                  <a:pos x="62" y="71"/>
                </a:cxn>
                <a:cxn ang="0">
                  <a:pos x="43" y="84"/>
                </a:cxn>
                <a:cxn ang="0">
                  <a:pos x="22" y="94"/>
                </a:cxn>
                <a:cxn ang="0">
                  <a:pos x="16" y="94"/>
                </a:cxn>
              </a:cxnLst>
              <a:rect l="0" t="0" r="r" b="b"/>
              <a:pathLst>
                <a:path w="279" h="94">
                  <a:moveTo>
                    <a:pt x="16" y="94"/>
                  </a:moveTo>
                  <a:lnTo>
                    <a:pt x="16" y="94"/>
                  </a:lnTo>
                  <a:lnTo>
                    <a:pt x="13" y="94"/>
                  </a:lnTo>
                  <a:lnTo>
                    <a:pt x="9" y="93"/>
                  </a:lnTo>
                  <a:lnTo>
                    <a:pt x="5" y="90"/>
                  </a:lnTo>
                  <a:lnTo>
                    <a:pt x="2" y="85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3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2" y="5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8" y="41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95" y="13"/>
                  </a:lnTo>
                  <a:lnTo>
                    <a:pt x="115" y="7"/>
                  </a:lnTo>
                  <a:lnTo>
                    <a:pt x="124" y="4"/>
                  </a:lnTo>
                  <a:lnTo>
                    <a:pt x="134" y="2"/>
                  </a:lnTo>
                  <a:lnTo>
                    <a:pt x="14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3" y="2"/>
                  </a:lnTo>
                  <a:lnTo>
                    <a:pt x="191" y="5"/>
                  </a:lnTo>
                  <a:lnTo>
                    <a:pt x="208" y="9"/>
                  </a:lnTo>
                  <a:lnTo>
                    <a:pt x="224" y="16"/>
                  </a:lnTo>
                  <a:lnTo>
                    <a:pt x="240" y="24"/>
                  </a:lnTo>
                  <a:lnTo>
                    <a:pt x="253" y="34"/>
                  </a:lnTo>
                  <a:lnTo>
                    <a:pt x="266" y="45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2"/>
                  </a:lnTo>
                  <a:lnTo>
                    <a:pt x="279" y="67"/>
                  </a:lnTo>
                  <a:lnTo>
                    <a:pt x="279" y="70"/>
                  </a:lnTo>
                  <a:lnTo>
                    <a:pt x="278" y="74"/>
                  </a:lnTo>
                  <a:lnTo>
                    <a:pt x="278" y="74"/>
                  </a:lnTo>
                  <a:lnTo>
                    <a:pt x="275" y="78"/>
                  </a:lnTo>
                  <a:lnTo>
                    <a:pt x="271" y="81"/>
                  </a:lnTo>
                  <a:lnTo>
                    <a:pt x="266" y="83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6" y="83"/>
                  </a:lnTo>
                  <a:lnTo>
                    <a:pt x="252" y="82"/>
                  </a:lnTo>
                  <a:lnTo>
                    <a:pt x="248" y="80"/>
                  </a:lnTo>
                  <a:lnTo>
                    <a:pt x="245" y="76"/>
                  </a:lnTo>
                  <a:lnTo>
                    <a:pt x="245" y="76"/>
                  </a:lnTo>
                  <a:lnTo>
                    <a:pt x="238" y="67"/>
                  </a:lnTo>
                  <a:lnTo>
                    <a:pt x="230" y="59"/>
                  </a:lnTo>
                  <a:lnTo>
                    <a:pt x="220" y="52"/>
                  </a:lnTo>
                  <a:lnTo>
                    <a:pt x="210" y="47"/>
                  </a:lnTo>
                  <a:lnTo>
                    <a:pt x="199" y="43"/>
                  </a:lnTo>
                  <a:lnTo>
                    <a:pt x="186" y="40"/>
                  </a:lnTo>
                  <a:lnTo>
                    <a:pt x="174" y="38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0" y="37"/>
                  </a:lnTo>
                  <a:lnTo>
                    <a:pt x="141" y="38"/>
                  </a:lnTo>
                  <a:lnTo>
                    <a:pt x="121" y="42"/>
                  </a:lnTo>
                  <a:lnTo>
                    <a:pt x="102" y="48"/>
                  </a:lnTo>
                  <a:lnTo>
                    <a:pt x="94" y="51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74" y="64"/>
                  </a:lnTo>
                  <a:lnTo>
                    <a:pt x="62" y="71"/>
                  </a:lnTo>
                  <a:lnTo>
                    <a:pt x="62" y="71"/>
                  </a:lnTo>
                  <a:lnTo>
                    <a:pt x="43" y="84"/>
                  </a:lnTo>
                  <a:lnTo>
                    <a:pt x="32" y="90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6" y="94"/>
                  </a:lnTo>
                  <a:lnTo>
                    <a:pt x="16" y="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1E7F6A87-FF6F-40BC-BC40-BF2E2052D5D0}"/>
              </a:ext>
            </a:extLst>
          </p:cNvPr>
          <p:cNvGrpSpPr/>
          <p:nvPr/>
        </p:nvGrpSpPr>
        <p:grpSpPr>
          <a:xfrm rot="2316038">
            <a:off x="8137855" y="1299357"/>
            <a:ext cx="458696" cy="460844"/>
            <a:chOff x="5181601" y="2120900"/>
            <a:chExt cx="665163" cy="703263"/>
          </a:xfrm>
          <a:solidFill>
            <a:schemeClr val="tx1"/>
          </a:solidFill>
        </p:grpSpPr>
        <p:sp>
          <p:nvSpPr>
            <p:cNvPr id="180" name="Freeform 540">
              <a:extLst>
                <a:ext uri="{FF2B5EF4-FFF2-40B4-BE49-F238E27FC236}">
                  <a16:creationId xmlns:a16="http://schemas.microsoft.com/office/drawing/2014/main" id="{BF76B8B9-1A8F-49AF-BB71-24DDF9909491}"/>
                </a:ext>
              </a:extLst>
            </p:cNvPr>
            <p:cNvSpPr/>
            <p:nvPr/>
          </p:nvSpPr>
          <p:spPr bwMode="auto">
            <a:xfrm>
              <a:off x="5226051" y="2433638"/>
              <a:ext cx="6350" cy="44450"/>
            </a:xfrm>
            <a:custGeom>
              <a:avLst/>
              <a:gdLst/>
              <a:ahLst/>
              <a:cxnLst>
                <a:cxn ang="0">
                  <a:pos x="11" y="47"/>
                </a:cxn>
                <a:cxn ang="0">
                  <a:pos x="11" y="47"/>
                </a:cxn>
                <a:cxn ang="0">
                  <a:pos x="11" y="36"/>
                </a:cxn>
                <a:cxn ang="0">
                  <a:pos x="11" y="26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3" y="60"/>
                </a:cxn>
                <a:cxn ang="0">
                  <a:pos x="3" y="70"/>
                </a:cxn>
                <a:cxn ang="0">
                  <a:pos x="2" y="74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2" y="83"/>
                </a:cxn>
                <a:cxn ang="0">
                  <a:pos x="4" y="84"/>
                </a:cxn>
                <a:cxn ang="0">
                  <a:pos x="8" y="84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3" y="73"/>
                </a:cxn>
                <a:cxn ang="0">
                  <a:pos x="13" y="64"/>
                </a:cxn>
                <a:cxn ang="0">
                  <a:pos x="11" y="47"/>
                </a:cxn>
                <a:cxn ang="0">
                  <a:pos x="11" y="47"/>
                </a:cxn>
              </a:cxnLst>
              <a:rect l="0" t="0" r="r" b="b"/>
              <a:pathLst>
                <a:path w="13" h="84">
                  <a:moveTo>
                    <a:pt x="11" y="47"/>
                  </a:moveTo>
                  <a:lnTo>
                    <a:pt x="11" y="47"/>
                  </a:lnTo>
                  <a:lnTo>
                    <a:pt x="11" y="36"/>
                  </a:lnTo>
                  <a:lnTo>
                    <a:pt x="11" y="2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3" y="60"/>
                  </a:lnTo>
                  <a:lnTo>
                    <a:pt x="3" y="70"/>
                  </a:lnTo>
                  <a:lnTo>
                    <a:pt x="2" y="74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2" y="83"/>
                  </a:lnTo>
                  <a:lnTo>
                    <a:pt x="4" y="84"/>
                  </a:lnTo>
                  <a:lnTo>
                    <a:pt x="8" y="84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3" y="73"/>
                  </a:lnTo>
                  <a:lnTo>
                    <a:pt x="13" y="64"/>
                  </a:lnTo>
                  <a:lnTo>
                    <a:pt x="11" y="47"/>
                  </a:lnTo>
                  <a:lnTo>
                    <a:pt x="11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1" name="Freeform 541">
              <a:extLst>
                <a:ext uri="{FF2B5EF4-FFF2-40B4-BE49-F238E27FC236}">
                  <a16:creationId xmlns:a16="http://schemas.microsoft.com/office/drawing/2014/main" id="{17247C26-7AC9-4714-9C68-5EBCB35556D1}"/>
                </a:ext>
              </a:extLst>
            </p:cNvPr>
            <p:cNvSpPr/>
            <p:nvPr/>
          </p:nvSpPr>
          <p:spPr bwMode="auto">
            <a:xfrm>
              <a:off x="5240338" y="2468563"/>
              <a:ext cx="12700" cy="46038"/>
            </a:xfrm>
            <a:custGeom>
              <a:avLst/>
              <a:gdLst/>
              <a:ahLst/>
              <a:cxnLst>
                <a:cxn ang="0">
                  <a:pos x="23" y="76"/>
                </a:cxn>
                <a:cxn ang="0">
                  <a:pos x="23" y="76"/>
                </a:cxn>
                <a:cxn ang="0">
                  <a:pos x="19" y="73"/>
                </a:cxn>
                <a:cxn ang="0">
                  <a:pos x="15" y="70"/>
                </a:cxn>
                <a:cxn ang="0">
                  <a:pos x="13" y="66"/>
                </a:cxn>
                <a:cxn ang="0">
                  <a:pos x="11" y="62"/>
                </a:cxn>
                <a:cxn ang="0">
                  <a:pos x="10" y="58"/>
                </a:cxn>
                <a:cxn ang="0">
                  <a:pos x="10" y="54"/>
                </a:cxn>
                <a:cxn ang="0">
                  <a:pos x="10" y="43"/>
                </a:cxn>
                <a:cxn ang="0">
                  <a:pos x="11" y="34"/>
                </a:cxn>
                <a:cxn ang="0">
                  <a:pos x="13" y="24"/>
                </a:cxn>
                <a:cxn ang="0">
                  <a:pos x="15" y="13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5" y="15"/>
                </a:cxn>
                <a:cxn ang="0">
                  <a:pos x="3" y="26"/>
                </a:cxn>
                <a:cxn ang="0">
                  <a:pos x="1" y="37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3" y="69"/>
                </a:cxn>
                <a:cxn ang="0">
                  <a:pos x="5" y="73"/>
                </a:cxn>
                <a:cxn ang="0">
                  <a:pos x="9" y="77"/>
                </a:cxn>
                <a:cxn ang="0">
                  <a:pos x="13" y="81"/>
                </a:cxn>
                <a:cxn ang="0">
                  <a:pos x="18" y="85"/>
                </a:cxn>
                <a:cxn ang="0">
                  <a:pos x="18" y="85"/>
                </a:cxn>
                <a:cxn ang="0">
                  <a:pos x="20" y="86"/>
                </a:cxn>
                <a:cxn ang="0">
                  <a:pos x="22" y="86"/>
                </a:cxn>
                <a:cxn ang="0">
                  <a:pos x="23" y="85"/>
                </a:cxn>
                <a:cxn ang="0">
                  <a:pos x="24" y="82"/>
                </a:cxn>
                <a:cxn ang="0">
                  <a:pos x="25" y="81"/>
                </a:cxn>
                <a:cxn ang="0">
                  <a:pos x="25" y="79"/>
                </a:cxn>
                <a:cxn ang="0">
                  <a:pos x="24" y="77"/>
                </a:cxn>
                <a:cxn ang="0">
                  <a:pos x="23" y="76"/>
                </a:cxn>
                <a:cxn ang="0">
                  <a:pos x="23" y="76"/>
                </a:cxn>
              </a:cxnLst>
              <a:rect l="0" t="0" r="r" b="b"/>
              <a:pathLst>
                <a:path w="25" h="86">
                  <a:moveTo>
                    <a:pt x="23" y="76"/>
                  </a:moveTo>
                  <a:lnTo>
                    <a:pt x="23" y="76"/>
                  </a:lnTo>
                  <a:lnTo>
                    <a:pt x="19" y="73"/>
                  </a:lnTo>
                  <a:lnTo>
                    <a:pt x="15" y="70"/>
                  </a:lnTo>
                  <a:lnTo>
                    <a:pt x="13" y="66"/>
                  </a:lnTo>
                  <a:lnTo>
                    <a:pt x="11" y="62"/>
                  </a:lnTo>
                  <a:lnTo>
                    <a:pt x="10" y="58"/>
                  </a:lnTo>
                  <a:lnTo>
                    <a:pt x="10" y="54"/>
                  </a:lnTo>
                  <a:lnTo>
                    <a:pt x="10" y="43"/>
                  </a:lnTo>
                  <a:lnTo>
                    <a:pt x="11" y="34"/>
                  </a:lnTo>
                  <a:lnTo>
                    <a:pt x="13" y="24"/>
                  </a:lnTo>
                  <a:lnTo>
                    <a:pt x="15" y="1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1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15"/>
                  </a:lnTo>
                  <a:lnTo>
                    <a:pt x="3" y="26"/>
                  </a:lnTo>
                  <a:lnTo>
                    <a:pt x="1" y="37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4"/>
                  </a:lnTo>
                  <a:lnTo>
                    <a:pt x="3" y="69"/>
                  </a:lnTo>
                  <a:lnTo>
                    <a:pt x="5" y="73"/>
                  </a:lnTo>
                  <a:lnTo>
                    <a:pt x="9" y="77"/>
                  </a:lnTo>
                  <a:lnTo>
                    <a:pt x="13" y="81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20" y="86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4" y="82"/>
                  </a:lnTo>
                  <a:lnTo>
                    <a:pt x="25" y="81"/>
                  </a:lnTo>
                  <a:lnTo>
                    <a:pt x="25" y="79"/>
                  </a:lnTo>
                  <a:lnTo>
                    <a:pt x="24" y="77"/>
                  </a:lnTo>
                  <a:lnTo>
                    <a:pt x="23" y="76"/>
                  </a:lnTo>
                  <a:lnTo>
                    <a:pt x="23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2" name="Freeform 542">
              <a:extLst>
                <a:ext uri="{FF2B5EF4-FFF2-40B4-BE49-F238E27FC236}">
                  <a16:creationId xmlns:a16="http://schemas.microsoft.com/office/drawing/2014/main" id="{1A12850F-CA83-4CE4-9B9A-E3CF7EC064B1}"/>
                </a:ext>
              </a:extLst>
            </p:cNvPr>
            <p:cNvSpPr/>
            <p:nvPr/>
          </p:nvSpPr>
          <p:spPr bwMode="auto">
            <a:xfrm>
              <a:off x="5275263" y="2498725"/>
              <a:ext cx="6350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6" y="85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1" y="80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85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6" y="85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1" y="8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3" name="Freeform 543">
              <a:extLst>
                <a:ext uri="{FF2B5EF4-FFF2-40B4-BE49-F238E27FC236}">
                  <a16:creationId xmlns:a16="http://schemas.microsoft.com/office/drawing/2014/main" id="{026B58EF-75B4-481A-A09F-F109EA49EB86}"/>
                </a:ext>
              </a:extLst>
            </p:cNvPr>
            <p:cNvSpPr/>
            <p:nvPr/>
          </p:nvSpPr>
          <p:spPr bwMode="auto">
            <a:xfrm>
              <a:off x="5294313" y="2532063"/>
              <a:ext cx="6350" cy="317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7"/>
                </a:cxn>
                <a:cxn ang="0">
                  <a:pos x="3" y="31"/>
                </a:cxn>
                <a:cxn ang="0">
                  <a:pos x="4" y="43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6" y="58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4" y="56"/>
                </a:cxn>
                <a:cxn ang="0">
                  <a:pos x="14" y="56"/>
                </a:cxn>
                <a:cxn ang="0">
                  <a:pos x="13" y="43"/>
                </a:cxn>
                <a:cxn ang="0">
                  <a:pos x="12" y="31"/>
                </a:cxn>
                <a:cxn ang="0">
                  <a:pos x="10" y="1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61">
                  <a:moveTo>
                    <a:pt x="10" y="4"/>
                  </a:moveTo>
                  <a:lnTo>
                    <a:pt x="10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7"/>
                  </a:lnTo>
                  <a:lnTo>
                    <a:pt x="3" y="31"/>
                  </a:lnTo>
                  <a:lnTo>
                    <a:pt x="4" y="43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8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3" y="43"/>
                  </a:lnTo>
                  <a:lnTo>
                    <a:pt x="12" y="31"/>
                  </a:lnTo>
                  <a:lnTo>
                    <a:pt x="10" y="1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4" name="Freeform 544">
              <a:extLst>
                <a:ext uri="{FF2B5EF4-FFF2-40B4-BE49-F238E27FC236}">
                  <a16:creationId xmlns:a16="http://schemas.microsoft.com/office/drawing/2014/main" id="{5DD4B774-C530-486C-A30D-E81A4F439B04}"/>
                </a:ext>
              </a:extLst>
            </p:cNvPr>
            <p:cNvSpPr/>
            <p:nvPr/>
          </p:nvSpPr>
          <p:spPr bwMode="auto">
            <a:xfrm>
              <a:off x="5324476" y="2552700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3" y="65"/>
                </a:cxn>
                <a:cxn ang="0">
                  <a:pos x="4" y="66"/>
                </a:cxn>
                <a:cxn ang="0">
                  <a:pos x="6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3" y="65"/>
                  </a:lnTo>
                  <a:lnTo>
                    <a:pt x="4" y="66"/>
                  </a:lnTo>
                  <a:lnTo>
                    <a:pt x="6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5" name="Freeform 545">
              <a:extLst>
                <a:ext uri="{FF2B5EF4-FFF2-40B4-BE49-F238E27FC236}">
                  <a16:creationId xmlns:a16="http://schemas.microsoft.com/office/drawing/2014/main" id="{7F4ED216-5CA5-417B-AF29-DF46B5535ED6}"/>
                </a:ext>
              </a:extLst>
            </p:cNvPr>
            <p:cNvSpPr/>
            <p:nvPr/>
          </p:nvSpPr>
          <p:spPr bwMode="auto">
            <a:xfrm>
              <a:off x="5348288" y="2576513"/>
              <a:ext cx="7938" cy="42863"/>
            </a:xfrm>
            <a:custGeom>
              <a:avLst/>
              <a:gdLst/>
              <a:ahLst/>
              <a:cxnLst>
                <a:cxn ang="0">
                  <a:pos x="14" y="75"/>
                </a:cxn>
                <a:cxn ang="0">
                  <a:pos x="14" y="75"/>
                </a:cxn>
                <a:cxn ang="0">
                  <a:pos x="12" y="66"/>
                </a:cxn>
                <a:cxn ang="0">
                  <a:pos x="12" y="58"/>
                </a:cxn>
                <a:cxn ang="0">
                  <a:pos x="12" y="51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10" y="33"/>
                </a:cxn>
                <a:cxn ang="0">
                  <a:pos x="9" y="2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3"/>
                </a:cxn>
                <a:cxn ang="0">
                  <a:pos x="0" y="33"/>
                </a:cxn>
                <a:cxn ang="0">
                  <a:pos x="1" y="38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3" y="46"/>
                </a:cxn>
                <a:cxn ang="0">
                  <a:pos x="3" y="50"/>
                </a:cxn>
                <a:cxn ang="0">
                  <a:pos x="3" y="59"/>
                </a:cxn>
                <a:cxn ang="0">
                  <a:pos x="4" y="69"/>
                </a:cxn>
                <a:cxn ang="0">
                  <a:pos x="4" y="73"/>
                </a:cxn>
                <a:cxn ang="0">
                  <a:pos x="5" y="77"/>
                </a:cxn>
                <a:cxn ang="0">
                  <a:pos x="5" y="77"/>
                </a:cxn>
                <a:cxn ang="0">
                  <a:pos x="6" y="79"/>
                </a:cxn>
                <a:cxn ang="0">
                  <a:pos x="8" y="80"/>
                </a:cxn>
                <a:cxn ang="0">
                  <a:pos x="11" y="80"/>
                </a:cxn>
                <a:cxn ang="0">
                  <a:pos x="13" y="79"/>
                </a:cxn>
                <a:cxn ang="0">
                  <a:pos x="14" y="78"/>
                </a:cxn>
                <a:cxn ang="0">
                  <a:pos x="14" y="77"/>
                </a:cxn>
                <a:cxn ang="0">
                  <a:pos x="14" y="75"/>
                </a:cxn>
                <a:cxn ang="0">
                  <a:pos x="14" y="75"/>
                </a:cxn>
              </a:cxnLst>
              <a:rect l="0" t="0" r="r" b="b"/>
              <a:pathLst>
                <a:path w="14" h="80">
                  <a:moveTo>
                    <a:pt x="14" y="75"/>
                  </a:moveTo>
                  <a:lnTo>
                    <a:pt x="14" y="75"/>
                  </a:lnTo>
                  <a:lnTo>
                    <a:pt x="12" y="66"/>
                  </a:lnTo>
                  <a:lnTo>
                    <a:pt x="12" y="58"/>
                  </a:lnTo>
                  <a:lnTo>
                    <a:pt x="12" y="51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0" y="33"/>
                  </a:lnTo>
                  <a:lnTo>
                    <a:pt x="9" y="2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6"/>
                  </a:lnTo>
                  <a:lnTo>
                    <a:pt x="3" y="50"/>
                  </a:lnTo>
                  <a:lnTo>
                    <a:pt x="3" y="59"/>
                  </a:lnTo>
                  <a:lnTo>
                    <a:pt x="4" y="69"/>
                  </a:lnTo>
                  <a:lnTo>
                    <a:pt x="4" y="73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6" y="79"/>
                  </a:lnTo>
                  <a:lnTo>
                    <a:pt x="8" y="80"/>
                  </a:lnTo>
                  <a:lnTo>
                    <a:pt x="11" y="80"/>
                  </a:lnTo>
                  <a:lnTo>
                    <a:pt x="13" y="79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4" y="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6" name="Freeform 546">
              <a:extLst>
                <a:ext uri="{FF2B5EF4-FFF2-40B4-BE49-F238E27FC236}">
                  <a16:creationId xmlns:a16="http://schemas.microsoft.com/office/drawing/2014/main" id="{9E1011E5-3C6C-4170-911F-F34B4AA0509F}"/>
                </a:ext>
              </a:extLst>
            </p:cNvPr>
            <p:cNvSpPr/>
            <p:nvPr/>
          </p:nvSpPr>
          <p:spPr bwMode="auto">
            <a:xfrm>
              <a:off x="5380038" y="2606675"/>
              <a:ext cx="11113" cy="349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2" y="19"/>
                </a:cxn>
                <a:cxn ang="0">
                  <a:pos x="6" y="33"/>
                </a:cxn>
                <a:cxn ang="0">
                  <a:pos x="11" y="47"/>
                </a:cxn>
                <a:cxn ang="0">
                  <a:pos x="13" y="54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14" y="63"/>
                </a:cxn>
                <a:cxn ang="0">
                  <a:pos x="15" y="65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20" y="65"/>
                </a:cxn>
                <a:cxn ang="0">
                  <a:pos x="21" y="65"/>
                </a:cxn>
                <a:cxn ang="0">
                  <a:pos x="22" y="63"/>
                </a:cxn>
                <a:cxn ang="0">
                  <a:pos x="23" y="61"/>
                </a:cxn>
                <a:cxn ang="0">
                  <a:pos x="23" y="61"/>
                </a:cxn>
                <a:cxn ang="0">
                  <a:pos x="22" y="54"/>
                </a:cxn>
                <a:cxn ang="0">
                  <a:pos x="20" y="47"/>
                </a:cxn>
                <a:cxn ang="0">
                  <a:pos x="16" y="33"/>
                </a:cxn>
                <a:cxn ang="0">
                  <a:pos x="11" y="19"/>
                </a:cxn>
                <a:cxn ang="0">
                  <a:pos x="9" y="1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23" h="66">
                  <a:moveTo>
                    <a:pt x="9" y="4"/>
                  </a:move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6" y="33"/>
                  </a:lnTo>
                  <a:lnTo>
                    <a:pt x="11" y="47"/>
                  </a:lnTo>
                  <a:lnTo>
                    <a:pt x="13" y="54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4" y="63"/>
                  </a:lnTo>
                  <a:lnTo>
                    <a:pt x="15" y="65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20" y="65"/>
                  </a:lnTo>
                  <a:lnTo>
                    <a:pt x="21" y="65"/>
                  </a:lnTo>
                  <a:lnTo>
                    <a:pt x="22" y="63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2" y="54"/>
                  </a:lnTo>
                  <a:lnTo>
                    <a:pt x="20" y="47"/>
                  </a:lnTo>
                  <a:lnTo>
                    <a:pt x="16" y="33"/>
                  </a:lnTo>
                  <a:lnTo>
                    <a:pt x="11" y="19"/>
                  </a:lnTo>
                  <a:lnTo>
                    <a:pt x="9" y="1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7" name="Freeform 547">
              <a:extLst>
                <a:ext uri="{FF2B5EF4-FFF2-40B4-BE49-F238E27FC236}">
                  <a16:creationId xmlns:a16="http://schemas.microsoft.com/office/drawing/2014/main" id="{755242D2-7862-464D-A871-65787F580F22}"/>
                </a:ext>
              </a:extLst>
            </p:cNvPr>
            <p:cNvSpPr/>
            <p:nvPr/>
          </p:nvSpPr>
          <p:spPr bwMode="auto">
            <a:xfrm>
              <a:off x="5411788" y="2632075"/>
              <a:ext cx="9525" cy="44450"/>
            </a:xfrm>
            <a:custGeom>
              <a:avLst/>
              <a:gdLst/>
              <a:ahLst/>
              <a:cxnLst>
                <a:cxn ang="0">
                  <a:pos x="18" y="78"/>
                </a:cxn>
                <a:cxn ang="0">
                  <a:pos x="18" y="78"/>
                </a:cxn>
                <a:cxn ang="0">
                  <a:pos x="16" y="71"/>
                </a:cxn>
                <a:cxn ang="0">
                  <a:pos x="15" y="63"/>
                </a:cxn>
                <a:cxn ang="0">
                  <a:pos x="14" y="46"/>
                </a:cxn>
                <a:cxn ang="0">
                  <a:pos x="14" y="46"/>
                </a:cxn>
                <a:cxn ang="0">
                  <a:pos x="13" y="41"/>
                </a:cxn>
                <a:cxn ang="0">
                  <a:pos x="12" y="36"/>
                </a:cxn>
                <a:cxn ang="0">
                  <a:pos x="10" y="25"/>
                </a:cxn>
                <a:cxn ang="0">
                  <a:pos x="10" y="25"/>
                </a:cxn>
                <a:cxn ang="0">
                  <a:pos x="9" y="1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2" y="33"/>
                </a:cxn>
                <a:cxn ang="0">
                  <a:pos x="3" y="42"/>
                </a:cxn>
                <a:cxn ang="0">
                  <a:pos x="3" y="42"/>
                </a:cxn>
                <a:cxn ang="0">
                  <a:pos x="5" y="52"/>
                </a:cxn>
                <a:cxn ang="0">
                  <a:pos x="6" y="62"/>
                </a:cxn>
                <a:cxn ang="0">
                  <a:pos x="7" y="7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82"/>
                </a:cxn>
                <a:cxn ang="0">
                  <a:pos x="12" y="83"/>
                </a:cxn>
                <a:cxn ang="0">
                  <a:pos x="16" y="84"/>
                </a:cxn>
                <a:cxn ang="0">
                  <a:pos x="17" y="83"/>
                </a:cxn>
                <a:cxn ang="0">
                  <a:pos x="18" y="82"/>
                </a:cxn>
                <a:cxn ang="0">
                  <a:pos x="19" y="80"/>
                </a:cxn>
                <a:cxn ang="0">
                  <a:pos x="18" y="78"/>
                </a:cxn>
                <a:cxn ang="0">
                  <a:pos x="18" y="78"/>
                </a:cxn>
              </a:cxnLst>
              <a:rect l="0" t="0" r="r" b="b"/>
              <a:pathLst>
                <a:path w="19" h="84">
                  <a:moveTo>
                    <a:pt x="18" y="78"/>
                  </a:moveTo>
                  <a:lnTo>
                    <a:pt x="18" y="78"/>
                  </a:lnTo>
                  <a:lnTo>
                    <a:pt x="16" y="71"/>
                  </a:lnTo>
                  <a:lnTo>
                    <a:pt x="15" y="63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3" y="41"/>
                  </a:lnTo>
                  <a:lnTo>
                    <a:pt x="12" y="3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9" y="1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2" y="33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5" y="52"/>
                  </a:lnTo>
                  <a:lnTo>
                    <a:pt x="6" y="62"/>
                  </a:lnTo>
                  <a:lnTo>
                    <a:pt x="7" y="7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82"/>
                  </a:lnTo>
                  <a:lnTo>
                    <a:pt x="12" y="83"/>
                  </a:lnTo>
                  <a:lnTo>
                    <a:pt x="16" y="84"/>
                  </a:lnTo>
                  <a:lnTo>
                    <a:pt x="17" y="83"/>
                  </a:lnTo>
                  <a:lnTo>
                    <a:pt x="18" y="82"/>
                  </a:lnTo>
                  <a:lnTo>
                    <a:pt x="19" y="80"/>
                  </a:lnTo>
                  <a:lnTo>
                    <a:pt x="18" y="78"/>
                  </a:lnTo>
                  <a:lnTo>
                    <a:pt x="18" y="7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8" name="Freeform 548">
              <a:extLst>
                <a:ext uri="{FF2B5EF4-FFF2-40B4-BE49-F238E27FC236}">
                  <a16:creationId xmlns:a16="http://schemas.microsoft.com/office/drawing/2014/main" id="{E4BCDDD7-1AA3-4349-9AC8-D5E443C04970}"/>
                </a:ext>
              </a:extLst>
            </p:cNvPr>
            <p:cNvSpPr/>
            <p:nvPr/>
          </p:nvSpPr>
          <p:spPr bwMode="auto">
            <a:xfrm>
              <a:off x="5434013" y="2662238"/>
              <a:ext cx="15875" cy="47625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5"/>
                </a:cxn>
                <a:cxn ang="0">
                  <a:pos x="3" y="25"/>
                </a:cxn>
                <a:cxn ang="0">
                  <a:pos x="9" y="45"/>
                </a:cxn>
                <a:cxn ang="0">
                  <a:pos x="15" y="65"/>
                </a:cxn>
                <a:cxn ang="0">
                  <a:pos x="17" y="75"/>
                </a:cxn>
                <a:cxn ang="0">
                  <a:pos x="19" y="85"/>
                </a:cxn>
                <a:cxn ang="0">
                  <a:pos x="19" y="85"/>
                </a:cxn>
                <a:cxn ang="0">
                  <a:pos x="19" y="87"/>
                </a:cxn>
                <a:cxn ang="0">
                  <a:pos x="21" y="88"/>
                </a:cxn>
                <a:cxn ang="0">
                  <a:pos x="22" y="89"/>
                </a:cxn>
                <a:cxn ang="0">
                  <a:pos x="24" y="90"/>
                </a:cxn>
                <a:cxn ang="0">
                  <a:pos x="25" y="89"/>
                </a:cxn>
                <a:cxn ang="0">
                  <a:pos x="27" y="88"/>
                </a:cxn>
                <a:cxn ang="0">
                  <a:pos x="28" y="87"/>
                </a:cxn>
                <a:cxn ang="0">
                  <a:pos x="28" y="85"/>
                </a:cxn>
                <a:cxn ang="0">
                  <a:pos x="28" y="85"/>
                </a:cxn>
                <a:cxn ang="0">
                  <a:pos x="27" y="75"/>
                </a:cxn>
                <a:cxn ang="0">
                  <a:pos x="25" y="65"/>
                </a:cxn>
                <a:cxn ang="0">
                  <a:pos x="19" y="45"/>
                </a:cxn>
                <a:cxn ang="0">
                  <a:pos x="12" y="25"/>
                </a:cxn>
                <a:cxn ang="0">
                  <a:pos x="10" y="15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28" h="90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5"/>
                  </a:lnTo>
                  <a:lnTo>
                    <a:pt x="3" y="25"/>
                  </a:lnTo>
                  <a:lnTo>
                    <a:pt x="9" y="45"/>
                  </a:lnTo>
                  <a:lnTo>
                    <a:pt x="15" y="65"/>
                  </a:lnTo>
                  <a:lnTo>
                    <a:pt x="17" y="7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9" y="87"/>
                  </a:lnTo>
                  <a:lnTo>
                    <a:pt x="21" y="88"/>
                  </a:lnTo>
                  <a:lnTo>
                    <a:pt x="22" y="89"/>
                  </a:lnTo>
                  <a:lnTo>
                    <a:pt x="24" y="90"/>
                  </a:lnTo>
                  <a:lnTo>
                    <a:pt x="25" y="89"/>
                  </a:lnTo>
                  <a:lnTo>
                    <a:pt x="27" y="88"/>
                  </a:lnTo>
                  <a:lnTo>
                    <a:pt x="28" y="87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75"/>
                  </a:lnTo>
                  <a:lnTo>
                    <a:pt x="25" y="65"/>
                  </a:lnTo>
                  <a:lnTo>
                    <a:pt x="19" y="45"/>
                  </a:lnTo>
                  <a:lnTo>
                    <a:pt x="12" y="25"/>
                  </a:lnTo>
                  <a:lnTo>
                    <a:pt x="10" y="15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9" name="Freeform 549">
              <a:extLst>
                <a:ext uri="{FF2B5EF4-FFF2-40B4-BE49-F238E27FC236}">
                  <a16:creationId xmlns:a16="http://schemas.microsoft.com/office/drawing/2014/main" id="{91193165-CA66-44AB-B6F9-2F04D3570893}"/>
                </a:ext>
              </a:extLst>
            </p:cNvPr>
            <p:cNvSpPr/>
            <p:nvPr/>
          </p:nvSpPr>
          <p:spPr bwMode="auto">
            <a:xfrm>
              <a:off x="5467351" y="2697163"/>
              <a:ext cx="6350" cy="44450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3" y="42"/>
                </a:cxn>
                <a:cxn ang="0">
                  <a:pos x="4" y="61"/>
                </a:cxn>
                <a:cxn ang="0">
                  <a:pos x="5" y="80"/>
                </a:cxn>
                <a:cxn ang="0">
                  <a:pos x="5" y="80"/>
                </a:cxn>
                <a:cxn ang="0">
                  <a:pos x="5" y="82"/>
                </a:cxn>
                <a:cxn ang="0">
                  <a:pos x="6" y="83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1" y="84"/>
                </a:cxn>
                <a:cxn ang="0">
                  <a:pos x="13" y="83"/>
                </a:cxn>
                <a:cxn ang="0">
                  <a:pos x="14" y="82"/>
                </a:cxn>
                <a:cxn ang="0">
                  <a:pos x="14" y="80"/>
                </a:cxn>
                <a:cxn ang="0">
                  <a:pos x="14" y="80"/>
                </a:cxn>
                <a:cxn ang="0">
                  <a:pos x="13" y="61"/>
                </a:cxn>
                <a:cxn ang="0">
                  <a:pos x="12" y="42"/>
                </a:cxn>
                <a:cxn ang="0">
                  <a:pos x="10" y="23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4" h="84">
                  <a:moveTo>
                    <a:pt x="9" y="4"/>
                  </a:move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3" y="42"/>
                  </a:lnTo>
                  <a:lnTo>
                    <a:pt x="4" y="61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5" y="82"/>
                  </a:lnTo>
                  <a:lnTo>
                    <a:pt x="6" y="83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1" y="84"/>
                  </a:lnTo>
                  <a:lnTo>
                    <a:pt x="13" y="83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61"/>
                  </a:lnTo>
                  <a:lnTo>
                    <a:pt x="12" y="42"/>
                  </a:lnTo>
                  <a:lnTo>
                    <a:pt x="10" y="23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0" name="Freeform 550">
              <a:extLst>
                <a:ext uri="{FF2B5EF4-FFF2-40B4-BE49-F238E27FC236}">
                  <a16:creationId xmlns:a16="http://schemas.microsoft.com/office/drawing/2014/main" id="{2E4CA88B-9563-40CD-9E84-237FB2128DF9}"/>
                </a:ext>
              </a:extLst>
            </p:cNvPr>
            <p:cNvSpPr/>
            <p:nvPr/>
          </p:nvSpPr>
          <p:spPr bwMode="auto">
            <a:xfrm>
              <a:off x="5494338" y="2727325"/>
              <a:ext cx="7938" cy="31750"/>
            </a:xfrm>
            <a:custGeom>
              <a:avLst/>
              <a:gdLst/>
              <a:ahLst/>
              <a:cxnLst>
                <a:cxn ang="0">
                  <a:pos x="14" y="55"/>
                </a:cxn>
                <a:cxn ang="0">
                  <a:pos x="14" y="55"/>
                </a:cxn>
                <a:cxn ang="0">
                  <a:pos x="11" y="49"/>
                </a:cxn>
                <a:cxn ang="0">
                  <a:pos x="10" y="43"/>
                </a:cxn>
                <a:cxn ang="0">
                  <a:pos x="9" y="37"/>
                </a:cxn>
                <a:cxn ang="0">
                  <a:pos x="9" y="3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19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1" y="47"/>
                </a:cxn>
                <a:cxn ang="0">
                  <a:pos x="3" y="53"/>
                </a:cxn>
                <a:cxn ang="0">
                  <a:pos x="6" y="59"/>
                </a:cxn>
                <a:cxn ang="0">
                  <a:pos x="6" y="59"/>
                </a:cxn>
                <a:cxn ang="0">
                  <a:pos x="7" y="61"/>
                </a:cxn>
                <a:cxn ang="0">
                  <a:pos x="9" y="61"/>
                </a:cxn>
                <a:cxn ang="0">
                  <a:pos x="11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5" y="57"/>
                </a:cxn>
                <a:cxn ang="0">
                  <a:pos x="14" y="55"/>
                </a:cxn>
                <a:cxn ang="0">
                  <a:pos x="14" y="55"/>
                </a:cxn>
              </a:cxnLst>
              <a:rect l="0" t="0" r="r" b="b"/>
              <a:pathLst>
                <a:path w="15" h="61">
                  <a:moveTo>
                    <a:pt x="14" y="55"/>
                  </a:moveTo>
                  <a:lnTo>
                    <a:pt x="14" y="55"/>
                  </a:lnTo>
                  <a:lnTo>
                    <a:pt x="11" y="49"/>
                  </a:lnTo>
                  <a:lnTo>
                    <a:pt x="10" y="43"/>
                  </a:lnTo>
                  <a:lnTo>
                    <a:pt x="9" y="37"/>
                  </a:lnTo>
                  <a:lnTo>
                    <a:pt x="9" y="3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19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7"/>
                  </a:lnTo>
                  <a:lnTo>
                    <a:pt x="3" y="53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7" y="61"/>
                  </a:lnTo>
                  <a:lnTo>
                    <a:pt x="9" y="61"/>
                  </a:lnTo>
                  <a:lnTo>
                    <a:pt x="11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5" y="57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1" name="Freeform 551">
              <a:extLst>
                <a:ext uri="{FF2B5EF4-FFF2-40B4-BE49-F238E27FC236}">
                  <a16:creationId xmlns:a16="http://schemas.microsoft.com/office/drawing/2014/main" id="{B820CED4-C371-4985-AB9A-61F00B5F8F34}"/>
                </a:ext>
              </a:extLst>
            </p:cNvPr>
            <p:cNvSpPr/>
            <p:nvPr/>
          </p:nvSpPr>
          <p:spPr bwMode="auto">
            <a:xfrm>
              <a:off x="5521326" y="2744788"/>
              <a:ext cx="11113" cy="39688"/>
            </a:xfrm>
            <a:custGeom>
              <a:avLst/>
              <a:gdLst/>
              <a:ahLst/>
              <a:cxnLst>
                <a:cxn ang="0">
                  <a:pos x="19" y="71"/>
                </a:cxn>
                <a:cxn ang="0">
                  <a:pos x="19" y="71"/>
                </a:cxn>
                <a:cxn ang="0">
                  <a:pos x="18" y="63"/>
                </a:cxn>
                <a:cxn ang="0">
                  <a:pos x="17" y="56"/>
                </a:cxn>
                <a:cxn ang="0">
                  <a:pos x="17" y="49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15" y="32"/>
                </a:cxn>
                <a:cxn ang="0">
                  <a:pos x="13" y="24"/>
                </a:cxn>
                <a:cxn ang="0">
                  <a:pos x="11" y="15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14"/>
                </a:cxn>
                <a:cxn ang="0">
                  <a:pos x="2" y="22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7" y="48"/>
                </a:cxn>
                <a:cxn ang="0">
                  <a:pos x="7" y="56"/>
                </a:cxn>
                <a:cxn ang="0">
                  <a:pos x="8" y="64"/>
                </a:cxn>
                <a:cxn ang="0">
                  <a:pos x="11" y="73"/>
                </a:cxn>
                <a:cxn ang="0">
                  <a:pos x="11" y="73"/>
                </a:cxn>
                <a:cxn ang="0">
                  <a:pos x="12" y="75"/>
                </a:cxn>
                <a:cxn ang="0">
                  <a:pos x="13" y="76"/>
                </a:cxn>
                <a:cxn ang="0">
                  <a:pos x="17" y="76"/>
                </a:cxn>
                <a:cxn ang="0">
                  <a:pos x="18" y="75"/>
                </a:cxn>
                <a:cxn ang="0">
                  <a:pos x="19" y="74"/>
                </a:cxn>
                <a:cxn ang="0">
                  <a:pos x="20" y="73"/>
                </a:cxn>
                <a:cxn ang="0">
                  <a:pos x="19" y="71"/>
                </a:cxn>
                <a:cxn ang="0">
                  <a:pos x="19" y="71"/>
                </a:cxn>
              </a:cxnLst>
              <a:rect l="0" t="0" r="r" b="b"/>
              <a:pathLst>
                <a:path w="20" h="76">
                  <a:moveTo>
                    <a:pt x="19" y="71"/>
                  </a:moveTo>
                  <a:lnTo>
                    <a:pt x="19" y="71"/>
                  </a:lnTo>
                  <a:lnTo>
                    <a:pt x="18" y="63"/>
                  </a:lnTo>
                  <a:lnTo>
                    <a:pt x="17" y="56"/>
                  </a:lnTo>
                  <a:lnTo>
                    <a:pt x="17" y="49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5" y="32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14"/>
                  </a:lnTo>
                  <a:lnTo>
                    <a:pt x="2" y="22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8" y="64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2" y="75"/>
                  </a:lnTo>
                  <a:lnTo>
                    <a:pt x="13" y="76"/>
                  </a:lnTo>
                  <a:lnTo>
                    <a:pt x="17" y="76"/>
                  </a:lnTo>
                  <a:lnTo>
                    <a:pt x="18" y="75"/>
                  </a:lnTo>
                  <a:lnTo>
                    <a:pt x="19" y="74"/>
                  </a:lnTo>
                  <a:lnTo>
                    <a:pt x="20" y="73"/>
                  </a:lnTo>
                  <a:lnTo>
                    <a:pt x="19" y="71"/>
                  </a:lnTo>
                  <a:lnTo>
                    <a:pt x="19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2" name="Freeform 552">
              <a:extLst>
                <a:ext uri="{FF2B5EF4-FFF2-40B4-BE49-F238E27FC236}">
                  <a16:creationId xmlns:a16="http://schemas.microsoft.com/office/drawing/2014/main" id="{09AB3140-B8E4-415F-8B25-554D408AF0DC}"/>
                </a:ext>
              </a:extLst>
            </p:cNvPr>
            <p:cNvSpPr/>
            <p:nvPr/>
          </p:nvSpPr>
          <p:spPr bwMode="auto">
            <a:xfrm>
              <a:off x="5551488" y="2767013"/>
              <a:ext cx="12700" cy="34925"/>
            </a:xfrm>
            <a:custGeom>
              <a:avLst/>
              <a:gdLst/>
              <a:ahLst/>
              <a:cxnLst>
                <a:cxn ang="0">
                  <a:pos x="24" y="61"/>
                </a:cxn>
                <a:cxn ang="0">
                  <a:pos x="24" y="61"/>
                </a:cxn>
                <a:cxn ang="0">
                  <a:pos x="21" y="46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17" y="26"/>
                </a:cxn>
                <a:cxn ang="0">
                  <a:pos x="13" y="18"/>
                </a:cxn>
                <a:cxn ang="0">
                  <a:pos x="11" y="1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1"/>
                </a:cxn>
                <a:cxn ang="0">
                  <a:pos x="3" y="16"/>
                </a:cxn>
                <a:cxn ang="0">
                  <a:pos x="6" y="23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11" y="45"/>
                </a:cxn>
                <a:cxn ang="0">
                  <a:pos x="12" y="55"/>
                </a:cxn>
                <a:cxn ang="0">
                  <a:pos x="14" y="63"/>
                </a:cxn>
                <a:cxn ang="0">
                  <a:pos x="14" y="63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6"/>
                </a:cxn>
                <a:cxn ang="0">
                  <a:pos x="24" y="64"/>
                </a:cxn>
                <a:cxn ang="0">
                  <a:pos x="24" y="63"/>
                </a:cxn>
                <a:cxn ang="0">
                  <a:pos x="24" y="61"/>
                </a:cxn>
                <a:cxn ang="0">
                  <a:pos x="24" y="61"/>
                </a:cxn>
              </a:cxnLst>
              <a:rect l="0" t="0" r="r" b="b"/>
              <a:pathLst>
                <a:path w="24" h="66">
                  <a:moveTo>
                    <a:pt x="24" y="61"/>
                  </a:moveTo>
                  <a:lnTo>
                    <a:pt x="24" y="61"/>
                  </a:lnTo>
                  <a:lnTo>
                    <a:pt x="21" y="46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7" y="26"/>
                  </a:lnTo>
                  <a:lnTo>
                    <a:pt x="13" y="18"/>
                  </a:lnTo>
                  <a:lnTo>
                    <a:pt x="11" y="1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1"/>
                  </a:lnTo>
                  <a:lnTo>
                    <a:pt x="3" y="16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1" y="45"/>
                  </a:lnTo>
                  <a:lnTo>
                    <a:pt x="12" y="55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6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4" y="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3" name="Freeform 553">
              <a:extLst>
                <a:ext uri="{FF2B5EF4-FFF2-40B4-BE49-F238E27FC236}">
                  <a16:creationId xmlns:a16="http://schemas.microsoft.com/office/drawing/2014/main" id="{6C9B4DFF-FFC6-46D3-B93E-2B41C5BCF6A3}"/>
                </a:ext>
              </a:extLst>
            </p:cNvPr>
            <p:cNvSpPr/>
            <p:nvPr/>
          </p:nvSpPr>
          <p:spPr bwMode="auto">
            <a:xfrm>
              <a:off x="5586413" y="2774950"/>
              <a:ext cx="7938" cy="317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5" y="10"/>
                </a:cxn>
                <a:cxn ang="0">
                  <a:pos x="4" y="16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45"/>
                </a:cxn>
                <a:cxn ang="0">
                  <a:pos x="1" y="52"/>
                </a:cxn>
                <a:cxn ang="0">
                  <a:pos x="3" y="58"/>
                </a:cxn>
                <a:cxn ang="0">
                  <a:pos x="3" y="58"/>
                </a:cxn>
                <a:cxn ang="0">
                  <a:pos x="4" y="60"/>
                </a:cxn>
                <a:cxn ang="0">
                  <a:pos x="5" y="61"/>
                </a:cxn>
                <a:cxn ang="0">
                  <a:pos x="9" y="61"/>
                </a:cxn>
                <a:cxn ang="0">
                  <a:pos x="10" y="61"/>
                </a:cxn>
                <a:cxn ang="0">
                  <a:pos x="11" y="59"/>
                </a:cxn>
                <a:cxn ang="0">
                  <a:pos x="12" y="58"/>
                </a:cxn>
                <a:cxn ang="0">
                  <a:pos x="12" y="56"/>
                </a:cxn>
                <a:cxn ang="0">
                  <a:pos x="12" y="56"/>
                </a:cxn>
                <a:cxn ang="0">
                  <a:pos x="10" y="51"/>
                </a:cxn>
                <a:cxn ang="0">
                  <a:pos x="9" y="45"/>
                </a:cxn>
                <a:cxn ang="0">
                  <a:pos x="9" y="38"/>
                </a:cxn>
                <a:cxn ang="0">
                  <a:pos x="10" y="31"/>
                </a:cxn>
                <a:cxn ang="0">
                  <a:pos x="12" y="19"/>
                </a:cxn>
                <a:cxn ang="0">
                  <a:pos x="17" y="7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1">
                  <a:moveTo>
                    <a:pt x="8" y="2"/>
                  </a:moveTo>
                  <a:lnTo>
                    <a:pt x="8" y="2"/>
                  </a:lnTo>
                  <a:lnTo>
                    <a:pt x="5" y="10"/>
                  </a:lnTo>
                  <a:lnTo>
                    <a:pt x="4" y="1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45"/>
                  </a:lnTo>
                  <a:lnTo>
                    <a:pt x="1" y="52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60"/>
                  </a:lnTo>
                  <a:lnTo>
                    <a:pt x="5" y="61"/>
                  </a:lnTo>
                  <a:lnTo>
                    <a:pt x="9" y="61"/>
                  </a:lnTo>
                  <a:lnTo>
                    <a:pt x="10" y="61"/>
                  </a:lnTo>
                  <a:lnTo>
                    <a:pt x="11" y="59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0" y="51"/>
                  </a:lnTo>
                  <a:lnTo>
                    <a:pt x="9" y="45"/>
                  </a:lnTo>
                  <a:lnTo>
                    <a:pt x="9" y="38"/>
                  </a:lnTo>
                  <a:lnTo>
                    <a:pt x="10" y="31"/>
                  </a:lnTo>
                  <a:lnTo>
                    <a:pt x="12" y="19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4" name="Freeform 554">
              <a:extLst>
                <a:ext uri="{FF2B5EF4-FFF2-40B4-BE49-F238E27FC236}">
                  <a16:creationId xmlns:a16="http://schemas.microsoft.com/office/drawing/2014/main" id="{157C274D-4278-43AD-A3DA-76CD70DDA146}"/>
                </a:ext>
              </a:extLst>
            </p:cNvPr>
            <p:cNvSpPr/>
            <p:nvPr/>
          </p:nvSpPr>
          <p:spPr bwMode="auto">
            <a:xfrm>
              <a:off x="5616576" y="2774950"/>
              <a:ext cx="6350" cy="42863"/>
            </a:xfrm>
            <a:custGeom>
              <a:avLst/>
              <a:gdLst/>
              <a:ahLst/>
              <a:cxnLst>
                <a:cxn ang="0">
                  <a:pos x="11" y="42"/>
                </a:cxn>
                <a:cxn ang="0">
                  <a:pos x="11" y="42"/>
                </a:cxn>
                <a:cxn ang="0">
                  <a:pos x="11" y="2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2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0" y="61"/>
                </a:cxn>
                <a:cxn ang="0">
                  <a:pos x="0" y="69"/>
                </a:cxn>
                <a:cxn ang="0">
                  <a:pos x="2" y="78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4" y="80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9"/>
                </a:cxn>
                <a:cxn ang="0">
                  <a:pos x="11" y="77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9" y="66"/>
                </a:cxn>
                <a:cxn ang="0">
                  <a:pos x="9" y="58"/>
                </a:cxn>
                <a:cxn ang="0">
                  <a:pos x="11" y="42"/>
                </a:cxn>
                <a:cxn ang="0">
                  <a:pos x="11" y="42"/>
                </a:cxn>
              </a:cxnLst>
              <a:rect l="0" t="0" r="r" b="b"/>
              <a:pathLst>
                <a:path w="11" h="81">
                  <a:moveTo>
                    <a:pt x="11" y="42"/>
                  </a:moveTo>
                  <a:lnTo>
                    <a:pt x="11" y="42"/>
                  </a:lnTo>
                  <a:lnTo>
                    <a:pt x="11" y="2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25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0" y="61"/>
                  </a:lnTo>
                  <a:lnTo>
                    <a:pt x="0" y="69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4" y="80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9"/>
                  </a:lnTo>
                  <a:lnTo>
                    <a:pt x="11" y="77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66"/>
                  </a:lnTo>
                  <a:lnTo>
                    <a:pt x="9" y="58"/>
                  </a:lnTo>
                  <a:lnTo>
                    <a:pt x="11" y="42"/>
                  </a:lnTo>
                  <a:lnTo>
                    <a:pt x="11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5" name="Freeform 555">
              <a:extLst>
                <a:ext uri="{FF2B5EF4-FFF2-40B4-BE49-F238E27FC236}">
                  <a16:creationId xmlns:a16="http://schemas.microsoft.com/office/drawing/2014/main" id="{0EC8FFF6-3351-4CFF-A612-E52A2FDA9057}"/>
                </a:ext>
              </a:extLst>
            </p:cNvPr>
            <p:cNvSpPr/>
            <p:nvPr/>
          </p:nvSpPr>
          <p:spPr bwMode="auto">
            <a:xfrm>
              <a:off x="5637213" y="2778125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6" name="Freeform 556">
              <a:extLst>
                <a:ext uri="{FF2B5EF4-FFF2-40B4-BE49-F238E27FC236}">
                  <a16:creationId xmlns:a16="http://schemas.microsoft.com/office/drawing/2014/main" id="{DFB93F21-8EFF-4625-AD1C-C4F4130EC0D5}"/>
                </a:ext>
              </a:extLst>
            </p:cNvPr>
            <p:cNvSpPr/>
            <p:nvPr/>
          </p:nvSpPr>
          <p:spPr bwMode="auto">
            <a:xfrm>
              <a:off x="5672138" y="2770188"/>
              <a:ext cx="7938" cy="31750"/>
            </a:xfrm>
            <a:custGeom>
              <a:avLst/>
              <a:gdLst/>
              <a:ahLst/>
              <a:cxnLst>
                <a:cxn ang="0">
                  <a:pos x="14" y="50"/>
                </a:cxn>
                <a:cxn ang="0">
                  <a:pos x="14" y="50"/>
                </a:cxn>
                <a:cxn ang="0">
                  <a:pos x="12" y="28"/>
                </a:cxn>
                <a:cxn ang="0">
                  <a:pos x="10" y="1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8"/>
                </a:cxn>
                <a:cxn ang="0">
                  <a:pos x="2" y="31"/>
                </a:cxn>
                <a:cxn ang="0">
                  <a:pos x="3" y="43"/>
                </a:cxn>
                <a:cxn ang="0">
                  <a:pos x="4" y="57"/>
                </a:cxn>
                <a:cxn ang="0">
                  <a:pos x="4" y="57"/>
                </a:cxn>
                <a:cxn ang="0">
                  <a:pos x="5" y="59"/>
                </a:cxn>
                <a:cxn ang="0">
                  <a:pos x="6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4" y="57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4" y="50"/>
                </a:cxn>
                <a:cxn ang="0">
                  <a:pos x="14" y="50"/>
                </a:cxn>
              </a:cxnLst>
              <a:rect l="0" t="0" r="r" b="b"/>
              <a:pathLst>
                <a:path w="14" h="61">
                  <a:moveTo>
                    <a:pt x="14" y="50"/>
                  </a:moveTo>
                  <a:lnTo>
                    <a:pt x="14" y="50"/>
                  </a:lnTo>
                  <a:lnTo>
                    <a:pt x="12" y="28"/>
                  </a:lnTo>
                  <a:lnTo>
                    <a:pt x="10" y="1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8"/>
                  </a:lnTo>
                  <a:lnTo>
                    <a:pt x="2" y="31"/>
                  </a:lnTo>
                  <a:lnTo>
                    <a:pt x="3" y="43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6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7" name="Freeform 557">
              <a:extLst>
                <a:ext uri="{FF2B5EF4-FFF2-40B4-BE49-F238E27FC236}">
                  <a16:creationId xmlns:a16="http://schemas.microsoft.com/office/drawing/2014/main" id="{A7749DAC-54BD-4878-A9A3-9B69C789BD59}"/>
                </a:ext>
              </a:extLst>
            </p:cNvPr>
            <p:cNvSpPr/>
            <p:nvPr/>
          </p:nvSpPr>
          <p:spPr bwMode="auto">
            <a:xfrm>
              <a:off x="5702301" y="2749550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1"/>
                </a:cxn>
                <a:cxn ang="0">
                  <a:pos x="3" y="61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3" y="61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8" name="Freeform 558">
              <a:extLst>
                <a:ext uri="{FF2B5EF4-FFF2-40B4-BE49-F238E27FC236}">
                  <a16:creationId xmlns:a16="http://schemas.microsoft.com/office/drawing/2014/main" id="{A3F4D939-3B85-4E88-A10E-8DDF67A550F6}"/>
                </a:ext>
              </a:extLst>
            </p:cNvPr>
            <p:cNvSpPr/>
            <p:nvPr/>
          </p:nvSpPr>
          <p:spPr bwMode="auto">
            <a:xfrm>
              <a:off x="5722938" y="2735263"/>
              <a:ext cx="7938" cy="3175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7"/>
                </a:cxn>
                <a:cxn ang="0">
                  <a:pos x="3" y="30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10" y="59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0"/>
                </a:cxn>
                <a:cxn ang="0">
                  <a:pos x="14" y="17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61">
                  <a:moveTo>
                    <a:pt x="5" y="4"/>
                  </a:moveTo>
                  <a:lnTo>
                    <a:pt x="5" y="4"/>
                  </a:lnTo>
                  <a:lnTo>
                    <a:pt x="4" y="17"/>
                  </a:lnTo>
                  <a:lnTo>
                    <a:pt x="3" y="30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0"/>
                  </a:lnTo>
                  <a:lnTo>
                    <a:pt x="14" y="17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9" name="Freeform 559">
              <a:extLst>
                <a:ext uri="{FF2B5EF4-FFF2-40B4-BE49-F238E27FC236}">
                  <a16:creationId xmlns:a16="http://schemas.microsoft.com/office/drawing/2014/main" id="{2E337EBD-15E2-4DB9-801A-FF0482C1F3A3}"/>
                </a:ext>
              </a:extLst>
            </p:cNvPr>
            <p:cNvSpPr/>
            <p:nvPr/>
          </p:nvSpPr>
          <p:spPr bwMode="auto">
            <a:xfrm>
              <a:off x="5740401" y="2724150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2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2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0" name="Freeform 560">
              <a:extLst>
                <a:ext uri="{FF2B5EF4-FFF2-40B4-BE49-F238E27FC236}">
                  <a16:creationId xmlns:a16="http://schemas.microsoft.com/office/drawing/2014/main" id="{54066550-0C8E-4A25-A179-4482EEABC30F}"/>
                </a:ext>
              </a:extLst>
            </p:cNvPr>
            <p:cNvSpPr/>
            <p:nvPr/>
          </p:nvSpPr>
          <p:spPr bwMode="auto">
            <a:xfrm>
              <a:off x="5762626" y="2697163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5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1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1" name="Freeform 561">
              <a:extLst>
                <a:ext uri="{FF2B5EF4-FFF2-40B4-BE49-F238E27FC236}">
                  <a16:creationId xmlns:a16="http://schemas.microsoft.com/office/drawing/2014/main" id="{11578386-63FC-4AFD-A8E6-1F2AD51035BE}"/>
                </a:ext>
              </a:extLst>
            </p:cNvPr>
            <p:cNvSpPr/>
            <p:nvPr/>
          </p:nvSpPr>
          <p:spPr bwMode="auto">
            <a:xfrm>
              <a:off x="5778501" y="2689225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2" name="Freeform 562">
              <a:extLst>
                <a:ext uri="{FF2B5EF4-FFF2-40B4-BE49-F238E27FC236}">
                  <a16:creationId xmlns:a16="http://schemas.microsoft.com/office/drawing/2014/main" id="{00DF8B50-3EDD-4D4A-9B5B-8B76C7E695B5}"/>
                </a:ext>
              </a:extLst>
            </p:cNvPr>
            <p:cNvSpPr/>
            <p:nvPr/>
          </p:nvSpPr>
          <p:spPr bwMode="auto">
            <a:xfrm>
              <a:off x="5795963" y="2670175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5" y="31"/>
                </a:cxn>
                <a:cxn ang="0">
                  <a:pos x="5" y="38"/>
                </a:cxn>
                <a:cxn ang="0">
                  <a:pos x="4" y="53"/>
                </a:cxn>
                <a:cxn ang="0">
                  <a:pos x="4" y="53"/>
                </a:cxn>
                <a:cxn ang="0">
                  <a:pos x="5" y="55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9" y="57"/>
                </a:cxn>
                <a:cxn ang="0">
                  <a:pos x="10" y="57"/>
                </a:cxn>
                <a:cxn ang="0">
                  <a:pos x="12" y="56"/>
                </a:cxn>
                <a:cxn ang="0">
                  <a:pos x="13" y="55"/>
                </a:cxn>
                <a:cxn ang="0">
                  <a:pos x="13" y="53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3" y="23"/>
                </a:cxn>
                <a:cxn ang="0">
                  <a:pos x="11" y="16"/>
                </a:cxn>
                <a:cxn ang="0">
                  <a:pos x="10" y="11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3" h="57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5" y="31"/>
                  </a:lnTo>
                  <a:lnTo>
                    <a:pt x="5" y="38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5" y="55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3" y="55"/>
                  </a:lnTo>
                  <a:lnTo>
                    <a:pt x="13" y="5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3"/>
                  </a:lnTo>
                  <a:lnTo>
                    <a:pt x="11" y="16"/>
                  </a:lnTo>
                  <a:lnTo>
                    <a:pt x="10" y="11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3" name="Freeform 563">
              <a:extLst>
                <a:ext uri="{FF2B5EF4-FFF2-40B4-BE49-F238E27FC236}">
                  <a16:creationId xmlns:a16="http://schemas.microsoft.com/office/drawing/2014/main" id="{9CEB33AB-FB6E-497A-8167-C18E47B8C668}"/>
                </a:ext>
              </a:extLst>
            </p:cNvPr>
            <p:cNvSpPr/>
            <p:nvPr/>
          </p:nvSpPr>
          <p:spPr bwMode="auto">
            <a:xfrm>
              <a:off x="5291138" y="2278063"/>
              <a:ext cx="12700" cy="3016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12" y="8"/>
                </a:cxn>
                <a:cxn ang="0">
                  <a:pos x="9" y="13"/>
                </a:cxn>
                <a:cxn ang="0">
                  <a:pos x="5" y="19"/>
                </a:cxn>
                <a:cxn ang="0">
                  <a:pos x="3" y="26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9" y="56"/>
                </a:cxn>
                <a:cxn ang="0">
                  <a:pos x="10" y="55"/>
                </a:cxn>
                <a:cxn ang="0">
                  <a:pos x="10" y="53"/>
                </a:cxn>
                <a:cxn ang="0">
                  <a:pos x="10" y="53"/>
                </a:cxn>
                <a:cxn ang="0">
                  <a:pos x="11" y="42"/>
                </a:cxn>
                <a:cxn ang="0">
                  <a:pos x="13" y="29"/>
                </a:cxn>
                <a:cxn ang="0">
                  <a:pos x="14" y="24"/>
                </a:cxn>
                <a:cxn ang="0">
                  <a:pos x="17" y="18"/>
                </a:cxn>
                <a:cxn ang="0">
                  <a:pos x="19" y="13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3" y="3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4" h="57">
                  <a:moveTo>
                    <a:pt x="16" y="2"/>
                  </a:moveTo>
                  <a:lnTo>
                    <a:pt x="16" y="2"/>
                  </a:lnTo>
                  <a:lnTo>
                    <a:pt x="12" y="8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9" y="56"/>
                  </a:lnTo>
                  <a:lnTo>
                    <a:pt x="10" y="55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11" y="42"/>
                  </a:lnTo>
                  <a:lnTo>
                    <a:pt x="13" y="29"/>
                  </a:lnTo>
                  <a:lnTo>
                    <a:pt x="14" y="24"/>
                  </a:lnTo>
                  <a:lnTo>
                    <a:pt x="17" y="18"/>
                  </a:lnTo>
                  <a:lnTo>
                    <a:pt x="19" y="13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3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4" name="Freeform 564">
              <a:extLst>
                <a:ext uri="{FF2B5EF4-FFF2-40B4-BE49-F238E27FC236}">
                  <a16:creationId xmlns:a16="http://schemas.microsoft.com/office/drawing/2014/main" id="{EC528493-C9EF-4FA8-9AF8-B61656E7AE25}"/>
                </a:ext>
              </a:extLst>
            </p:cNvPr>
            <p:cNvSpPr/>
            <p:nvPr/>
          </p:nvSpPr>
          <p:spPr bwMode="auto">
            <a:xfrm>
              <a:off x="5321301" y="2251075"/>
              <a:ext cx="7938" cy="269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5"/>
                </a:cxn>
                <a:cxn ang="0">
                  <a:pos x="2" y="25"/>
                </a:cxn>
                <a:cxn ang="0">
                  <a:pos x="1" y="36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4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25"/>
                </a:cxn>
                <a:cxn ang="0">
                  <a:pos x="14" y="1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51">
                  <a:moveTo>
                    <a:pt x="5" y="4"/>
                  </a:moveTo>
                  <a:lnTo>
                    <a:pt x="5" y="4"/>
                  </a:lnTo>
                  <a:lnTo>
                    <a:pt x="4" y="15"/>
                  </a:lnTo>
                  <a:lnTo>
                    <a:pt x="2" y="25"/>
                  </a:lnTo>
                  <a:lnTo>
                    <a:pt x="1" y="36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4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25"/>
                  </a:lnTo>
                  <a:lnTo>
                    <a:pt x="14" y="1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5" name="Freeform 565">
              <a:extLst>
                <a:ext uri="{FF2B5EF4-FFF2-40B4-BE49-F238E27FC236}">
                  <a16:creationId xmlns:a16="http://schemas.microsoft.com/office/drawing/2014/main" id="{11E5B599-84AE-44E4-9B16-398E6A0BFD93}"/>
                </a:ext>
              </a:extLst>
            </p:cNvPr>
            <p:cNvSpPr/>
            <p:nvPr/>
          </p:nvSpPr>
          <p:spPr bwMode="auto">
            <a:xfrm>
              <a:off x="5351463" y="2217738"/>
              <a:ext cx="9525" cy="269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1" y="1"/>
                </a:cxn>
                <a:cxn ang="0">
                  <a:pos x="8" y="6"/>
                </a:cxn>
                <a:cxn ang="0">
                  <a:pos x="6" y="11"/>
                </a:cxn>
                <a:cxn ang="0">
                  <a:pos x="5" y="16"/>
                </a:cxn>
                <a:cxn ang="0">
                  <a:pos x="5" y="22"/>
                </a:cxn>
                <a:cxn ang="0">
                  <a:pos x="5" y="22"/>
                </a:cxn>
                <a:cxn ang="0">
                  <a:pos x="4" y="24"/>
                </a:cxn>
                <a:cxn ang="0">
                  <a:pos x="3" y="28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0" y="41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2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31"/>
                </a:cxn>
                <a:cxn ang="0">
                  <a:pos x="13" y="26"/>
                </a:cxn>
                <a:cxn ang="0">
                  <a:pos x="13" y="26"/>
                </a:cxn>
                <a:cxn ang="0">
                  <a:pos x="14" y="21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17" y="8"/>
                </a:cxn>
                <a:cxn ang="0">
                  <a:pos x="17" y="8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9" h="51">
                  <a:moveTo>
                    <a:pt x="11" y="1"/>
                  </a:moveTo>
                  <a:lnTo>
                    <a:pt x="11" y="1"/>
                  </a:lnTo>
                  <a:lnTo>
                    <a:pt x="8" y="6"/>
                  </a:lnTo>
                  <a:lnTo>
                    <a:pt x="6" y="11"/>
                  </a:lnTo>
                  <a:lnTo>
                    <a:pt x="5" y="16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4"/>
                  </a:lnTo>
                  <a:lnTo>
                    <a:pt x="3" y="28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2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31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6" name="Freeform 566">
              <a:extLst>
                <a:ext uri="{FF2B5EF4-FFF2-40B4-BE49-F238E27FC236}">
                  <a16:creationId xmlns:a16="http://schemas.microsoft.com/office/drawing/2014/main" id="{A40C9B1B-11E4-425B-81CF-E4FD00919592}"/>
                </a:ext>
              </a:extLst>
            </p:cNvPr>
            <p:cNvSpPr/>
            <p:nvPr/>
          </p:nvSpPr>
          <p:spPr bwMode="auto">
            <a:xfrm>
              <a:off x="5380038" y="2195513"/>
              <a:ext cx="9525" cy="26988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7" y="16"/>
                </a:cxn>
                <a:cxn ang="0">
                  <a:pos x="4" y="26"/>
                </a:cxn>
                <a:cxn ang="0">
                  <a:pos x="1" y="3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2" y="52"/>
                </a:cxn>
                <a:cxn ang="0">
                  <a:pos x="4" y="52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8" y="50"/>
                </a:cxn>
                <a:cxn ang="0">
                  <a:pos x="9" y="48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6"/>
                </a:cxn>
                <a:cxn ang="0">
                  <a:pos x="16" y="1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8" h="52">
                  <a:moveTo>
                    <a:pt x="9" y="4"/>
                  </a:moveTo>
                  <a:lnTo>
                    <a:pt x="9" y="4"/>
                  </a:lnTo>
                  <a:lnTo>
                    <a:pt x="7" y="16"/>
                  </a:lnTo>
                  <a:lnTo>
                    <a:pt x="4" y="26"/>
                  </a:lnTo>
                  <a:lnTo>
                    <a:pt x="1" y="3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8" y="50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6" y="1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7" name="Freeform 567">
              <a:extLst>
                <a:ext uri="{FF2B5EF4-FFF2-40B4-BE49-F238E27FC236}">
                  <a16:creationId xmlns:a16="http://schemas.microsoft.com/office/drawing/2014/main" id="{66C445BA-4B25-455C-90D2-B9F35965CB22}"/>
                </a:ext>
              </a:extLst>
            </p:cNvPr>
            <p:cNvSpPr/>
            <p:nvPr/>
          </p:nvSpPr>
          <p:spPr bwMode="auto">
            <a:xfrm>
              <a:off x="5414963" y="2174875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4" y="17"/>
                </a:cxn>
                <a:cxn ang="0">
                  <a:pos x="2" y="29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0" y="40"/>
                </a:cxn>
                <a:cxn ang="0">
                  <a:pos x="11" y="29"/>
                </a:cxn>
                <a:cxn ang="0">
                  <a:pos x="13" y="1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3" y="3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4" h="57">
                  <a:moveTo>
                    <a:pt x="4" y="5"/>
                  </a:moveTo>
                  <a:lnTo>
                    <a:pt x="4" y="5"/>
                  </a:lnTo>
                  <a:lnTo>
                    <a:pt x="4" y="17"/>
                  </a:lnTo>
                  <a:lnTo>
                    <a:pt x="2" y="29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0" y="40"/>
                  </a:lnTo>
                  <a:lnTo>
                    <a:pt x="11" y="29"/>
                  </a:lnTo>
                  <a:lnTo>
                    <a:pt x="13" y="1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8" name="Freeform 568">
              <a:extLst>
                <a:ext uri="{FF2B5EF4-FFF2-40B4-BE49-F238E27FC236}">
                  <a16:creationId xmlns:a16="http://schemas.microsoft.com/office/drawing/2014/main" id="{636A3A3D-4F60-431F-A964-737A2772EC30}"/>
                </a:ext>
              </a:extLst>
            </p:cNvPr>
            <p:cNvSpPr/>
            <p:nvPr/>
          </p:nvSpPr>
          <p:spPr bwMode="auto">
            <a:xfrm>
              <a:off x="5441951" y="2174875"/>
              <a:ext cx="7938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2" y="7"/>
                </a:cxn>
                <a:cxn ang="0">
                  <a:pos x="3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4" y="9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3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8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9" y="47"/>
                </a:cxn>
                <a:cxn ang="0">
                  <a:pos x="10" y="45"/>
                </a:cxn>
                <a:cxn ang="0">
                  <a:pos x="11" y="42"/>
                </a:cxn>
                <a:cxn ang="0">
                  <a:pos x="11" y="42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5" y="11"/>
                </a:cxn>
                <a:cxn ang="0">
                  <a:pos x="14" y="6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4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7"/>
                  </a:lnTo>
                  <a:lnTo>
                    <a:pt x="3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8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9" y="47"/>
                  </a:lnTo>
                  <a:lnTo>
                    <a:pt x="10" y="45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5" y="11"/>
                  </a:lnTo>
                  <a:lnTo>
                    <a:pt x="14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9" name="Freeform 569">
              <a:extLst>
                <a:ext uri="{FF2B5EF4-FFF2-40B4-BE49-F238E27FC236}">
                  <a16:creationId xmlns:a16="http://schemas.microsoft.com/office/drawing/2014/main" id="{E062104C-A64F-407D-9EAA-99F17AC4B4A8}"/>
                </a:ext>
              </a:extLst>
            </p:cNvPr>
            <p:cNvSpPr/>
            <p:nvPr/>
          </p:nvSpPr>
          <p:spPr bwMode="auto">
            <a:xfrm>
              <a:off x="5473701" y="2173288"/>
              <a:ext cx="14288" cy="365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5" y="2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2"/>
                </a:cxn>
                <a:cxn ang="0">
                  <a:pos x="15" y="30"/>
                </a:cxn>
                <a:cxn ang="0">
                  <a:pos x="14" y="38"/>
                </a:cxn>
                <a:cxn ang="0">
                  <a:pos x="14" y="38"/>
                </a:cxn>
                <a:cxn ang="0">
                  <a:pos x="12" y="45"/>
                </a:cxn>
                <a:cxn ang="0">
                  <a:pos x="9" y="52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7" y="70"/>
                </a:cxn>
                <a:cxn ang="0">
                  <a:pos x="8" y="70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6" y="57"/>
                </a:cxn>
                <a:cxn ang="0">
                  <a:pos x="19" y="51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3" y="40"/>
                </a:cxn>
                <a:cxn ang="0">
                  <a:pos x="24" y="35"/>
                </a:cxn>
                <a:cxn ang="0">
                  <a:pos x="25" y="25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5" h="70">
                  <a:moveTo>
                    <a:pt x="24" y="4"/>
                  </a:moveTo>
                  <a:lnTo>
                    <a:pt x="24" y="4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5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2"/>
                  </a:lnTo>
                  <a:lnTo>
                    <a:pt x="15" y="30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45"/>
                  </a:lnTo>
                  <a:lnTo>
                    <a:pt x="9" y="5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6" y="57"/>
                  </a:lnTo>
                  <a:lnTo>
                    <a:pt x="19" y="51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3" y="40"/>
                  </a:lnTo>
                  <a:lnTo>
                    <a:pt x="24" y="35"/>
                  </a:lnTo>
                  <a:lnTo>
                    <a:pt x="25" y="25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0" name="Freeform 570">
              <a:extLst>
                <a:ext uri="{FF2B5EF4-FFF2-40B4-BE49-F238E27FC236}">
                  <a16:creationId xmlns:a16="http://schemas.microsoft.com/office/drawing/2014/main" id="{85B267A2-566B-478A-932A-5E4293E00953}"/>
                </a:ext>
              </a:extLst>
            </p:cNvPr>
            <p:cNvSpPr/>
            <p:nvPr/>
          </p:nvSpPr>
          <p:spPr bwMode="auto">
            <a:xfrm>
              <a:off x="5503863" y="2192338"/>
              <a:ext cx="4763" cy="2857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3"/>
                </a:cxn>
                <a:cxn ang="0">
                  <a:pos x="6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9" y="4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3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3"/>
                  </a:lnTo>
                  <a:lnTo>
                    <a:pt x="6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9" y="4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1" name="Freeform 571">
              <a:extLst>
                <a:ext uri="{FF2B5EF4-FFF2-40B4-BE49-F238E27FC236}">
                  <a16:creationId xmlns:a16="http://schemas.microsoft.com/office/drawing/2014/main" id="{27C04BD4-3561-49FF-A13E-AF0698C11C5D}"/>
                </a:ext>
              </a:extLst>
            </p:cNvPr>
            <p:cNvSpPr/>
            <p:nvPr/>
          </p:nvSpPr>
          <p:spPr bwMode="auto">
            <a:xfrm>
              <a:off x="5526088" y="2200275"/>
              <a:ext cx="7938" cy="3016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3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1" y="51"/>
                </a:cxn>
                <a:cxn ang="0">
                  <a:pos x="11" y="51"/>
                </a:cxn>
                <a:cxn ang="0">
                  <a:pos x="9" y="29"/>
                </a:cxn>
                <a:cxn ang="0">
                  <a:pos x="10" y="23"/>
                </a:cxn>
                <a:cxn ang="0">
                  <a:pos x="11" y="17"/>
                </a:cxn>
                <a:cxn ang="0">
                  <a:pos x="12" y="12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56">
                  <a:moveTo>
                    <a:pt x="7" y="2"/>
                  </a:moveTo>
                  <a:lnTo>
                    <a:pt x="7" y="2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9" y="29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2" y="12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2" name="Freeform 572">
              <a:extLst>
                <a:ext uri="{FF2B5EF4-FFF2-40B4-BE49-F238E27FC236}">
                  <a16:creationId xmlns:a16="http://schemas.microsoft.com/office/drawing/2014/main" id="{BB5389C9-8CEF-4AB9-A281-5642B2275544}"/>
                </a:ext>
              </a:extLst>
            </p:cNvPr>
            <p:cNvSpPr/>
            <p:nvPr/>
          </p:nvSpPr>
          <p:spPr bwMode="auto">
            <a:xfrm>
              <a:off x="5549901" y="2212975"/>
              <a:ext cx="4763" cy="254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7" y="47"/>
                </a:cxn>
                <a:cxn ang="0">
                  <a:pos x="8" y="45"/>
                </a:cxn>
                <a:cxn ang="0">
                  <a:pos x="9" y="43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48">
                  <a:moveTo>
                    <a:pt x="0" y="6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8" y="45"/>
                  </a:lnTo>
                  <a:lnTo>
                    <a:pt x="9" y="43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3" name="Freeform 573">
              <a:extLst>
                <a:ext uri="{FF2B5EF4-FFF2-40B4-BE49-F238E27FC236}">
                  <a16:creationId xmlns:a16="http://schemas.microsoft.com/office/drawing/2014/main" id="{FD5E41B1-595C-4002-A65A-4C36F7EC2A60}"/>
                </a:ext>
              </a:extLst>
            </p:cNvPr>
            <p:cNvSpPr/>
            <p:nvPr/>
          </p:nvSpPr>
          <p:spPr bwMode="auto">
            <a:xfrm>
              <a:off x="5567363" y="2225675"/>
              <a:ext cx="4763" cy="254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48">
                  <a:moveTo>
                    <a:pt x="0" y="4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4" name="Freeform 574">
              <a:extLst>
                <a:ext uri="{FF2B5EF4-FFF2-40B4-BE49-F238E27FC236}">
                  <a16:creationId xmlns:a16="http://schemas.microsoft.com/office/drawing/2014/main" id="{123C896C-B632-4B27-9011-E14D174ACF53}"/>
                </a:ext>
              </a:extLst>
            </p:cNvPr>
            <p:cNvSpPr/>
            <p:nvPr/>
          </p:nvSpPr>
          <p:spPr bwMode="auto">
            <a:xfrm>
              <a:off x="5597526" y="2243138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7"/>
                </a:cxn>
                <a:cxn ang="0">
                  <a:pos x="2" y="28"/>
                </a:cxn>
                <a:cxn ang="0">
                  <a:pos x="2" y="39"/>
                </a:cxn>
                <a:cxn ang="0">
                  <a:pos x="1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10" y="48"/>
                </a:cxn>
                <a:cxn ang="0">
                  <a:pos x="11" y="42"/>
                </a:cxn>
                <a:cxn ang="0">
                  <a:pos x="11" y="29"/>
                </a:cxn>
                <a:cxn ang="0">
                  <a:pos x="10" y="17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1" h="57">
                  <a:moveTo>
                    <a:pt x="9" y="5"/>
                  </a:move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7"/>
                  </a:lnTo>
                  <a:lnTo>
                    <a:pt x="2" y="28"/>
                  </a:lnTo>
                  <a:lnTo>
                    <a:pt x="2" y="39"/>
                  </a:lnTo>
                  <a:lnTo>
                    <a:pt x="1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0" y="48"/>
                  </a:lnTo>
                  <a:lnTo>
                    <a:pt x="11" y="42"/>
                  </a:lnTo>
                  <a:lnTo>
                    <a:pt x="11" y="29"/>
                  </a:lnTo>
                  <a:lnTo>
                    <a:pt x="10" y="17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5" name="Freeform 575">
              <a:extLst>
                <a:ext uri="{FF2B5EF4-FFF2-40B4-BE49-F238E27FC236}">
                  <a16:creationId xmlns:a16="http://schemas.microsoft.com/office/drawing/2014/main" id="{C96D88EE-19FC-4774-9BF1-3ED48AABE9F6}"/>
                </a:ext>
              </a:extLst>
            </p:cNvPr>
            <p:cNvSpPr/>
            <p:nvPr/>
          </p:nvSpPr>
          <p:spPr bwMode="auto">
            <a:xfrm>
              <a:off x="5354638" y="2393950"/>
              <a:ext cx="6350" cy="317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30"/>
                </a:cxn>
                <a:cxn ang="0">
                  <a:pos x="3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61">
                  <a:moveTo>
                    <a:pt x="4" y="4"/>
                  </a:moveTo>
                  <a:lnTo>
                    <a:pt x="4" y="4"/>
                  </a:lnTo>
                  <a:lnTo>
                    <a:pt x="4" y="30"/>
                  </a:lnTo>
                  <a:lnTo>
                    <a:pt x="3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6" name="Freeform 576">
              <a:extLst>
                <a:ext uri="{FF2B5EF4-FFF2-40B4-BE49-F238E27FC236}">
                  <a16:creationId xmlns:a16="http://schemas.microsoft.com/office/drawing/2014/main" id="{0303260B-B7D3-4439-8EE6-426530574D54}"/>
                </a:ext>
              </a:extLst>
            </p:cNvPr>
            <p:cNvSpPr/>
            <p:nvPr/>
          </p:nvSpPr>
          <p:spPr bwMode="auto">
            <a:xfrm>
              <a:off x="5367338" y="2428875"/>
              <a:ext cx="4763" cy="396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3" y="76"/>
                </a:cxn>
                <a:cxn ang="0">
                  <a:pos x="4" y="76"/>
                </a:cxn>
                <a:cxn ang="0">
                  <a:pos x="6" y="76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6">
                  <a:moveTo>
                    <a:pt x="0" y="5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3" y="76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7" name="Freeform 577">
              <a:extLst>
                <a:ext uri="{FF2B5EF4-FFF2-40B4-BE49-F238E27FC236}">
                  <a16:creationId xmlns:a16="http://schemas.microsoft.com/office/drawing/2014/main" id="{C8D27CB6-09ED-42B9-BDFD-BBDC076945D9}"/>
                </a:ext>
              </a:extLst>
            </p:cNvPr>
            <p:cNvSpPr/>
            <p:nvPr/>
          </p:nvSpPr>
          <p:spPr bwMode="auto">
            <a:xfrm>
              <a:off x="5384801" y="2454275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9" y="70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75">
                  <a:moveTo>
                    <a:pt x="0" y="4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9" y="70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8" name="Freeform 578">
              <a:extLst>
                <a:ext uri="{FF2B5EF4-FFF2-40B4-BE49-F238E27FC236}">
                  <a16:creationId xmlns:a16="http://schemas.microsoft.com/office/drawing/2014/main" id="{C28EA71A-2C9A-4BAA-8438-B9A9D022989B}"/>
                </a:ext>
              </a:extLst>
            </p:cNvPr>
            <p:cNvSpPr/>
            <p:nvPr/>
          </p:nvSpPr>
          <p:spPr bwMode="auto">
            <a:xfrm>
              <a:off x="5402263" y="2479675"/>
              <a:ext cx="6350" cy="3968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14"/>
                </a:cxn>
                <a:cxn ang="0">
                  <a:pos x="2" y="23"/>
                </a:cxn>
                <a:cxn ang="0">
                  <a:pos x="1" y="3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9"/>
                </a:cxn>
                <a:cxn ang="0">
                  <a:pos x="1" y="57"/>
                </a:cxn>
                <a:cxn ang="0">
                  <a:pos x="3" y="66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6" y="75"/>
                </a:cxn>
                <a:cxn ang="0">
                  <a:pos x="8" y="76"/>
                </a:cxn>
                <a:cxn ang="0">
                  <a:pos x="9" y="76"/>
                </a:cxn>
                <a:cxn ang="0">
                  <a:pos x="11" y="75"/>
                </a:cxn>
                <a:cxn ang="0">
                  <a:pos x="13" y="73"/>
                </a:cxn>
                <a:cxn ang="0">
                  <a:pos x="13" y="71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1" y="60"/>
                </a:cxn>
                <a:cxn ang="0">
                  <a:pos x="9" y="53"/>
                </a:cxn>
                <a:cxn ang="0">
                  <a:pos x="9" y="45"/>
                </a:cxn>
                <a:cxn ang="0">
                  <a:pos x="10" y="37"/>
                </a:cxn>
                <a:cxn ang="0">
                  <a:pos x="12" y="21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4" h="76">
                  <a:moveTo>
                    <a:pt x="14" y="5"/>
                  </a:moveTo>
                  <a:lnTo>
                    <a:pt x="14" y="5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14"/>
                  </a:lnTo>
                  <a:lnTo>
                    <a:pt x="2" y="23"/>
                  </a:lnTo>
                  <a:lnTo>
                    <a:pt x="1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9"/>
                  </a:lnTo>
                  <a:lnTo>
                    <a:pt x="1" y="57"/>
                  </a:lnTo>
                  <a:lnTo>
                    <a:pt x="3" y="6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6" y="75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11" y="75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1" y="60"/>
                  </a:lnTo>
                  <a:lnTo>
                    <a:pt x="9" y="53"/>
                  </a:lnTo>
                  <a:lnTo>
                    <a:pt x="9" y="45"/>
                  </a:lnTo>
                  <a:lnTo>
                    <a:pt x="10" y="37"/>
                  </a:lnTo>
                  <a:lnTo>
                    <a:pt x="12" y="21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9" name="Freeform 579">
              <a:extLst>
                <a:ext uri="{FF2B5EF4-FFF2-40B4-BE49-F238E27FC236}">
                  <a16:creationId xmlns:a16="http://schemas.microsoft.com/office/drawing/2014/main" id="{BD51822F-314C-44FE-B00D-AAD0E4BA4FB4}"/>
                </a:ext>
              </a:extLst>
            </p:cNvPr>
            <p:cNvSpPr/>
            <p:nvPr/>
          </p:nvSpPr>
          <p:spPr bwMode="auto">
            <a:xfrm>
              <a:off x="5426076" y="2497138"/>
              <a:ext cx="7938" cy="301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3"/>
                </a:cxn>
                <a:cxn ang="0">
                  <a:pos x="4" y="9"/>
                </a:cxn>
                <a:cxn ang="0">
                  <a:pos x="1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40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5" y="56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2"/>
                </a:cxn>
                <a:cxn ang="0">
                  <a:pos x="10" y="29"/>
                </a:cxn>
                <a:cxn ang="0">
                  <a:pos x="10" y="23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16" h="57">
                  <a:moveTo>
                    <a:pt x="7" y="3"/>
                  </a:moveTo>
                  <a:lnTo>
                    <a:pt x="7" y="3"/>
                  </a:lnTo>
                  <a:lnTo>
                    <a:pt x="4" y="9"/>
                  </a:lnTo>
                  <a:lnTo>
                    <a:pt x="1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5" y="56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0" y="29"/>
                  </a:lnTo>
                  <a:lnTo>
                    <a:pt x="10" y="23"/>
                  </a:lnTo>
                  <a:lnTo>
                    <a:pt x="11" y="18"/>
                  </a:lnTo>
                  <a:lnTo>
                    <a:pt x="12" y="13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0" name="Freeform 580">
              <a:extLst>
                <a:ext uri="{FF2B5EF4-FFF2-40B4-BE49-F238E27FC236}">
                  <a16:creationId xmlns:a16="http://schemas.microsoft.com/office/drawing/2014/main" id="{6B449BD5-8553-4CFF-99A4-6CC43877A353}"/>
                </a:ext>
              </a:extLst>
            </p:cNvPr>
            <p:cNvSpPr/>
            <p:nvPr/>
          </p:nvSpPr>
          <p:spPr bwMode="auto">
            <a:xfrm>
              <a:off x="5446713" y="2514600"/>
              <a:ext cx="7938" cy="36513"/>
            </a:xfrm>
            <a:custGeom>
              <a:avLst/>
              <a:gdLst/>
              <a:ahLst/>
              <a:cxnLst>
                <a:cxn ang="0">
                  <a:pos x="15" y="64"/>
                </a:cxn>
                <a:cxn ang="0">
                  <a:pos x="15" y="64"/>
                </a:cxn>
                <a:cxn ang="0">
                  <a:pos x="12" y="56"/>
                </a:cxn>
                <a:cxn ang="0">
                  <a:pos x="10" y="49"/>
                </a:cxn>
                <a:cxn ang="0">
                  <a:pos x="9" y="42"/>
                </a:cxn>
                <a:cxn ang="0">
                  <a:pos x="9" y="35"/>
                </a:cxn>
                <a:cxn ang="0">
                  <a:pos x="10" y="19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" y="20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1" y="53"/>
                </a:cxn>
                <a:cxn ang="0">
                  <a:pos x="3" y="60"/>
                </a:cxn>
                <a:cxn ang="0">
                  <a:pos x="7" y="68"/>
                </a:cxn>
                <a:cxn ang="0">
                  <a:pos x="7" y="68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70"/>
                </a:cxn>
                <a:cxn ang="0">
                  <a:pos x="13" y="70"/>
                </a:cxn>
                <a:cxn ang="0">
                  <a:pos x="14" y="69"/>
                </a:cxn>
                <a:cxn ang="0">
                  <a:pos x="15" y="67"/>
                </a:cxn>
                <a:cxn ang="0">
                  <a:pos x="15" y="66"/>
                </a:cxn>
                <a:cxn ang="0">
                  <a:pos x="15" y="64"/>
                </a:cxn>
                <a:cxn ang="0">
                  <a:pos x="15" y="64"/>
                </a:cxn>
              </a:cxnLst>
              <a:rect l="0" t="0" r="r" b="b"/>
              <a:pathLst>
                <a:path w="15" h="70">
                  <a:moveTo>
                    <a:pt x="15" y="64"/>
                  </a:moveTo>
                  <a:lnTo>
                    <a:pt x="15" y="64"/>
                  </a:lnTo>
                  <a:lnTo>
                    <a:pt x="12" y="56"/>
                  </a:lnTo>
                  <a:lnTo>
                    <a:pt x="10" y="49"/>
                  </a:lnTo>
                  <a:lnTo>
                    <a:pt x="9" y="42"/>
                  </a:lnTo>
                  <a:lnTo>
                    <a:pt x="9" y="35"/>
                  </a:lnTo>
                  <a:lnTo>
                    <a:pt x="10" y="19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20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1" y="53"/>
                  </a:lnTo>
                  <a:lnTo>
                    <a:pt x="3" y="60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70"/>
                  </a:lnTo>
                  <a:lnTo>
                    <a:pt x="13" y="70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6"/>
                  </a:lnTo>
                  <a:lnTo>
                    <a:pt x="15" y="64"/>
                  </a:lnTo>
                  <a:lnTo>
                    <a:pt x="15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1" name="Freeform 581">
              <a:extLst>
                <a:ext uri="{FF2B5EF4-FFF2-40B4-BE49-F238E27FC236}">
                  <a16:creationId xmlns:a16="http://schemas.microsoft.com/office/drawing/2014/main" id="{56148D82-4D85-4FD6-9B02-0000BA701FFD}"/>
                </a:ext>
              </a:extLst>
            </p:cNvPr>
            <p:cNvSpPr/>
            <p:nvPr/>
          </p:nvSpPr>
          <p:spPr bwMode="auto">
            <a:xfrm>
              <a:off x="5464176" y="2540000"/>
              <a:ext cx="9525" cy="31750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12" y="37"/>
                </a:cxn>
                <a:cxn ang="0">
                  <a:pos x="9" y="30"/>
                </a:cxn>
                <a:cxn ang="0">
                  <a:pos x="8" y="2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4" y="44"/>
                </a:cxn>
                <a:cxn ang="0">
                  <a:pos x="7" y="51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9" y="59"/>
                </a:cxn>
                <a:cxn ang="0">
                  <a:pos x="11" y="60"/>
                </a:cxn>
                <a:cxn ang="0">
                  <a:pos x="14" y="61"/>
                </a:cxn>
                <a:cxn ang="0">
                  <a:pos x="16" y="61"/>
                </a:cxn>
                <a:cxn ang="0">
                  <a:pos x="17" y="60"/>
                </a:cxn>
                <a:cxn ang="0">
                  <a:pos x="18" y="59"/>
                </a:cxn>
                <a:cxn ang="0">
                  <a:pos x="18" y="57"/>
                </a:cxn>
                <a:cxn ang="0">
                  <a:pos x="18" y="57"/>
                </a:cxn>
                <a:cxn ang="0">
                  <a:pos x="17" y="52"/>
                </a:cxn>
                <a:cxn ang="0">
                  <a:pos x="16" y="47"/>
                </a:cxn>
                <a:cxn ang="0">
                  <a:pos x="12" y="37"/>
                </a:cxn>
                <a:cxn ang="0">
                  <a:pos x="12" y="37"/>
                </a:cxn>
              </a:cxnLst>
              <a:rect l="0" t="0" r="r" b="b"/>
              <a:pathLst>
                <a:path w="18" h="61">
                  <a:moveTo>
                    <a:pt x="12" y="37"/>
                  </a:moveTo>
                  <a:lnTo>
                    <a:pt x="12" y="37"/>
                  </a:lnTo>
                  <a:lnTo>
                    <a:pt x="9" y="30"/>
                  </a:lnTo>
                  <a:lnTo>
                    <a:pt x="8" y="2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4" y="44"/>
                  </a:lnTo>
                  <a:lnTo>
                    <a:pt x="7" y="51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7" y="60"/>
                  </a:lnTo>
                  <a:lnTo>
                    <a:pt x="18" y="59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2"/>
                  </a:lnTo>
                  <a:lnTo>
                    <a:pt x="16" y="47"/>
                  </a:lnTo>
                  <a:lnTo>
                    <a:pt x="12" y="37"/>
                  </a:lnTo>
                  <a:lnTo>
                    <a:pt x="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2" name="Freeform 582">
              <a:extLst>
                <a:ext uri="{FF2B5EF4-FFF2-40B4-BE49-F238E27FC236}">
                  <a16:creationId xmlns:a16="http://schemas.microsoft.com/office/drawing/2014/main" id="{C44A4357-185C-42C0-89F3-2F975B6D6275}"/>
                </a:ext>
              </a:extLst>
            </p:cNvPr>
            <p:cNvSpPr/>
            <p:nvPr/>
          </p:nvSpPr>
          <p:spPr bwMode="auto">
            <a:xfrm>
              <a:off x="5489576" y="2562225"/>
              <a:ext cx="7938" cy="30163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4" y="4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3" y="11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1" y="41"/>
                </a:cxn>
                <a:cxn ang="0">
                  <a:pos x="3" y="47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5" y="54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10" y="57"/>
                </a:cxn>
                <a:cxn ang="0">
                  <a:pos x="12" y="57"/>
                </a:cxn>
                <a:cxn ang="0">
                  <a:pos x="13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34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3"/>
                </a:cxn>
                <a:cxn ang="0">
                  <a:pos x="12" y="17"/>
                </a:cxn>
                <a:cxn ang="0">
                  <a:pos x="13" y="11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4" h="57">
                  <a:moveTo>
                    <a:pt x="14" y="6"/>
                  </a:moveTo>
                  <a:lnTo>
                    <a:pt x="14" y="6"/>
                  </a:lnTo>
                  <a:lnTo>
                    <a:pt x="14" y="4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7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5" y="54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10" y="57"/>
                  </a:lnTo>
                  <a:lnTo>
                    <a:pt x="12" y="57"/>
                  </a:lnTo>
                  <a:lnTo>
                    <a:pt x="13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3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3"/>
                  </a:lnTo>
                  <a:lnTo>
                    <a:pt x="12" y="17"/>
                  </a:lnTo>
                  <a:lnTo>
                    <a:pt x="13" y="11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3" name="Freeform 583">
              <a:extLst>
                <a:ext uri="{FF2B5EF4-FFF2-40B4-BE49-F238E27FC236}">
                  <a16:creationId xmlns:a16="http://schemas.microsoft.com/office/drawing/2014/main" id="{7D69E7C8-6DC4-4F38-8E43-17CF5DA234DE}"/>
                </a:ext>
              </a:extLst>
            </p:cNvPr>
            <p:cNvSpPr/>
            <p:nvPr/>
          </p:nvSpPr>
          <p:spPr bwMode="auto">
            <a:xfrm>
              <a:off x="5514976" y="2584450"/>
              <a:ext cx="9525" cy="34925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14" y="41"/>
                </a:cxn>
                <a:cxn ang="0">
                  <a:pos x="12" y="33"/>
                </a:cxn>
                <a:cxn ang="0">
                  <a:pos x="10" y="24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47"/>
                </a:cxn>
                <a:cxn ang="0">
                  <a:pos x="8" y="55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64"/>
                </a:cxn>
                <a:cxn ang="0">
                  <a:pos x="11" y="65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19" y="62"/>
                </a:cxn>
                <a:cxn ang="0">
                  <a:pos x="19" y="62"/>
                </a:cxn>
                <a:cxn ang="0">
                  <a:pos x="17" y="51"/>
                </a:cxn>
                <a:cxn ang="0">
                  <a:pos x="14" y="41"/>
                </a:cxn>
                <a:cxn ang="0">
                  <a:pos x="14" y="41"/>
                </a:cxn>
              </a:cxnLst>
              <a:rect l="0" t="0" r="r" b="b"/>
              <a:pathLst>
                <a:path w="19" h="66">
                  <a:moveTo>
                    <a:pt x="14" y="41"/>
                  </a:moveTo>
                  <a:lnTo>
                    <a:pt x="14" y="41"/>
                  </a:lnTo>
                  <a:lnTo>
                    <a:pt x="12" y="33"/>
                  </a:lnTo>
                  <a:lnTo>
                    <a:pt x="10" y="2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47"/>
                  </a:lnTo>
                  <a:lnTo>
                    <a:pt x="8" y="55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7" y="51"/>
                  </a:lnTo>
                  <a:lnTo>
                    <a:pt x="14" y="41"/>
                  </a:lnTo>
                  <a:lnTo>
                    <a:pt x="14" y="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4" name="Freeform 584">
              <a:extLst>
                <a:ext uri="{FF2B5EF4-FFF2-40B4-BE49-F238E27FC236}">
                  <a16:creationId xmlns:a16="http://schemas.microsoft.com/office/drawing/2014/main" id="{145257D3-A51B-47BA-9A4C-944C6A8015DD}"/>
                </a:ext>
              </a:extLst>
            </p:cNvPr>
            <p:cNvSpPr/>
            <p:nvPr/>
          </p:nvSpPr>
          <p:spPr bwMode="auto">
            <a:xfrm>
              <a:off x="5538788" y="2609850"/>
              <a:ext cx="11113" cy="34925"/>
            </a:xfrm>
            <a:custGeom>
              <a:avLst/>
              <a:gdLst/>
              <a:ahLst/>
              <a:cxnLst>
                <a:cxn ang="0">
                  <a:pos x="20" y="61"/>
                </a:cxn>
                <a:cxn ang="0">
                  <a:pos x="20" y="61"/>
                </a:cxn>
                <a:cxn ang="0">
                  <a:pos x="14" y="33"/>
                </a:cxn>
                <a:cxn ang="0">
                  <a:pos x="11" y="19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0"/>
                </a:cxn>
                <a:cxn ang="0">
                  <a:pos x="3" y="34"/>
                </a:cxn>
                <a:cxn ang="0">
                  <a:pos x="11" y="63"/>
                </a:cxn>
                <a:cxn ang="0">
                  <a:pos x="11" y="63"/>
                </a:cxn>
                <a:cxn ang="0">
                  <a:pos x="12" y="65"/>
                </a:cxn>
                <a:cxn ang="0">
                  <a:pos x="13" y="66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20" y="63"/>
                </a:cxn>
                <a:cxn ang="0">
                  <a:pos x="20" y="61"/>
                </a:cxn>
                <a:cxn ang="0">
                  <a:pos x="20" y="61"/>
                </a:cxn>
              </a:cxnLst>
              <a:rect l="0" t="0" r="r" b="b"/>
              <a:pathLst>
                <a:path w="20" h="66">
                  <a:moveTo>
                    <a:pt x="20" y="61"/>
                  </a:moveTo>
                  <a:lnTo>
                    <a:pt x="20" y="61"/>
                  </a:lnTo>
                  <a:lnTo>
                    <a:pt x="14" y="33"/>
                  </a:lnTo>
                  <a:lnTo>
                    <a:pt x="11" y="19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0"/>
                  </a:lnTo>
                  <a:lnTo>
                    <a:pt x="3" y="34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2" y="65"/>
                  </a:lnTo>
                  <a:lnTo>
                    <a:pt x="13" y="66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20" y="63"/>
                  </a:lnTo>
                  <a:lnTo>
                    <a:pt x="20" y="61"/>
                  </a:lnTo>
                  <a:lnTo>
                    <a:pt x="20" y="6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5" name="Freeform 585">
              <a:extLst>
                <a:ext uri="{FF2B5EF4-FFF2-40B4-BE49-F238E27FC236}">
                  <a16:creationId xmlns:a16="http://schemas.microsoft.com/office/drawing/2014/main" id="{F3A06EA0-F628-4386-9869-13B0B6DD9ACE}"/>
                </a:ext>
              </a:extLst>
            </p:cNvPr>
            <p:cNvSpPr/>
            <p:nvPr/>
          </p:nvSpPr>
          <p:spPr bwMode="auto">
            <a:xfrm>
              <a:off x="5562601" y="2635250"/>
              <a:ext cx="6350" cy="31750"/>
            </a:xfrm>
            <a:custGeom>
              <a:avLst/>
              <a:gdLst/>
              <a:ahLst/>
              <a:cxnLst>
                <a:cxn ang="0">
                  <a:pos x="13" y="56"/>
                </a:cxn>
                <a:cxn ang="0">
                  <a:pos x="13" y="56"/>
                </a:cxn>
                <a:cxn ang="0">
                  <a:pos x="11" y="43"/>
                </a:cxn>
                <a:cxn ang="0">
                  <a:pos x="10" y="3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32"/>
                </a:cxn>
                <a:cxn ang="0">
                  <a:pos x="2" y="45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5" y="60"/>
                </a:cxn>
                <a:cxn ang="0">
                  <a:pos x="7" y="61"/>
                </a:cxn>
                <a:cxn ang="0">
                  <a:pos x="8" y="62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3" y="58"/>
                </a:cxn>
                <a:cxn ang="0">
                  <a:pos x="13" y="56"/>
                </a:cxn>
                <a:cxn ang="0">
                  <a:pos x="13" y="56"/>
                </a:cxn>
              </a:cxnLst>
              <a:rect l="0" t="0" r="r" b="b"/>
              <a:pathLst>
                <a:path w="13" h="62">
                  <a:moveTo>
                    <a:pt x="13" y="56"/>
                  </a:moveTo>
                  <a:lnTo>
                    <a:pt x="13" y="56"/>
                  </a:lnTo>
                  <a:lnTo>
                    <a:pt x="11" y="43"/>
                  </a:lnTo>
                  <a:lnTo>
                    <a:pt x="10" y="30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32"/>
                  </a:lnTo>
                  <a:lnTo>
                    <a:pt x="2" y="45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5" y="60"/>
                  </a:lnTo>
                  <a:lnTo>
                    <a:pt x="7" y="61"/>
                  </a:lnTo>
                  <a:lnTo>
                    <a:pt x="8" y="62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6" name="Freeform 586">
              <a:extLst>
                <a:ext uri="{FF2B5EF4-FFF2-40B4-BE49-F238E27FC236}">
                  <a16:creationId xmlns:a16="http://schemas.microsoft.com/office/drawing/2014/main" id="{BF8D7C01-0F39-422A-809E-86510AE19E0B}"/>
                </a:ext>
              </a:extLst>
            </p:cNvPr>
            <p:cNvSpPr/>
            <p:nvPr/>
          </p:nvSpPr>
          <p:spPr bwMode="auto">
            <a:xfrm>
              <a:off x="5580063" y="2647950"/>
              <a:ext cx="9525" cy="23813"/>
            </a:xfrm>
            <a:custGeom>
              <a:avLst/>
              <a:gdLst/>
              <a:ahLst/>
              <a:cxnLst>
                <a:cxn ang="0">
                  <a:pos x="18" y="41"/>
                </a:cxn>
                <a:cxn ang="0">
                  <a:pos x="18" y="41"/>
                </a:cxn>
                <a:cxn ang="0">
                  <a:pos x="12" y="23"/>
                </a:cxn>
                <a:cxn ang="0">
                  <a:pos x="10" y="1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3" y="24"/>
                </a:cxn>
                <a:cxn ang="0">
                  <a:pos x="9" y="44"/>
                </a:cxn>
                <a:cxn ang="0">
                  <a:pos x="9" y="44"/>
                </a:cxn>
                <a:cxn ang="0">
                  <a:pos x="10" y="45"/>
                </a:cxn>
                <a:cxn ang="0">
                  <a:pos x="12" y="46"/>
                </a:cxn>
                <a:cxn ang="0">
                  <a:pos x="13" y="47"/>
                </a:cxn>
                <a:cxn ang="0">
                  <a:pos x="15" y="47"/>
                </a:cxn>
                <a:cxn ang="0">
                  <a:pos x="17" y="46"/>
                </a:cxn>
                <a:cxn ang="0">
                  <a:pos x="18" y="45"/>
                </a:cxn>
                <a:cxn ang="0">
                  <a:pos x="18" y="43"/>
                </a:cxn>
                <a:cxn ang="0">
                  <a:pos x="18" y="41"/>
                </a:cxn>
                <a:cxn ang="0">
                  <a:pos x="18" y="41"/>
                </a:cxn>
              </a:cxnLst>
              <a:rect l="0" t="0" r="r" b="b"/>
              <a:pathLst>
                <a:path w="18" h="47">
                  <a:moveTo>
                    <a:pt x="18" y="41"/>
                  </a:moveTo>
                  <a:lnTo>
                    <a:pt x="18" y="41"/>
                  </a:lnTo>
                  <a:lnTo>
                    <a:pt x="12" y="23"/>
                  </a:lnTo>
                  <a:lnTo>
                    <a:pt x="10" y="1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3" y="2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5"/>
                  </a:lnTo>
                  <a:lnTo>
                    <a:pt x="12" y="46"/>
                  </a:lnTo>
                  <a:lnTo>
                    <a:pt x="13" y="47"/>
                  </a:lnTo>
                  <a:lnTo>
                    <a:pt x="15" y="47"/>
                  </a:lnTo>
                  <a:lnTo>
                    <a:pt x="17" y="46"/>
                  </a:lnTo>
                  <a:lnTo>
                    <a:pt x="18" y="45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7" name="Freeform 587">
              <a:extLst>
                <a:ext uri="{FF2B5EF4-FFF2-40B4-BE49-F238E27FC236}">
                  <a16:creationId xmlns:a16="http://schemas.microsoft.com/office/drawing/2014/main" id="{F89BA56D-A9BE-444E-994E-CD4CD91C3BCD}"/>
                </a:ext>
              </a:extLst>
            </p:cNvPr>
            <p:cNvSpPr/>
            <p:nvPr/>
          </p:nvSpPr>
          <p:spPr bwMode="auto">
            <a:xfrm>
              <a:off x="5429251" y="2311400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2"/>
                </a:cxn>
                <a:cxn ang="0">
                  <a:pos x="7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10" y="48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2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10" y="48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8" name="Freeform 588">
              <a:extLst>
                <a:ext uri="{FF2B5EF4-FFF2-40B4-BE49-F238E27FC236}">
                  <a16:creationId xmlns:a16="http://schemas.microsoft.com/office/drawing/2014/main" id="{B3F5BF0E-AB8C-475B-A771-759634402826}"/>
                </a:ext>
              </a:extLst>
            </p:cNvPr>
            <p:cNvSpPr/>
            <p:nvPr/>
          </p:nvSpPr>
          <p:spPr bwMode="auto">
            <a:xfrm>
              <a:off x="5454651" y="2290763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9" name="Freeform 589">
              <a:extLst>
                <a:ext uri="{FF2B5EF4-FFF2-40B4-BE49-F238E27FC236}">
                  <a16:creationId xmlns:a16="http://schemas.microsoft.com/office/drawing/2014/main" id="{E2FE7024-1B44-4DBE-B824-89F04A71CB69}"/>
                </a:ext>
              </a:extLst>
            </p:cNvPr>
            <p:cNvSpPr/>
            <p:nvPr/>
          </p:nvSpPr>
          <p:spPr bwMode="auto">
            <a:xfrm>
              <a:off x="5481638" y="2281238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0" name="Freeform 590">
              <a:extLst>
                <a:ext uri="{FF2B5EF4-FFF2-40B4-BE49-F238E27FC236}">
                  <a16:creationId xmlns:a16="http://schemas.microsoft.com/office/drawing/2014/main" id="{D0127982-3A3C-48A2-86E2-5D6132955541}"/>
                </a:ext>
              </a:extLst>
            </p:cNvPr>
            <p:cNvSpPr/>
            <p:nvPr/>
          </p:nvSpPr>
          <p:spPr bwMode="auto">
            <a:xfrm>
              <a:off x="5503863" y="2281238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1" name="Freeform 591">
              <a:extLst>
                <a:ext uri="{FF2B5EF4-FFF2-40B4-BE49-F238E27FC236}">
                  <a16:creationId xmlns:a16="http://schemas.microsoft.com/office/drawing/2014/main" id="{D0AAD1FC-9163-46A8-AB9D-F460E021A146}"/>
                </a:ext>
              </a:extLst>
            </p:cNvPr>
            <p:cNvSpPr/>
            <p:nvPr/>
          </p:nvSpPr>
          <p:spPr bwMode="auto">
            <a:xfrm>
              <a:off x="5529263" y="2289175"/>
              <a:ext cx="11113" cy="428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0"/>
                </a:cxn>
                <a:cxn ang="0">
                  <a:pos x="5" y="17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4" y="43"/>
                </a:cxn>
                <a:cxn ang="0">
                  <a:pos x="2" y="54"/>
                </a:cxn>
                <a:cxn ang="0">
                  <a:pos x="1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4" y="81"/>
                </a:cxn>
                <a:cxn ang="0">
                  <a:pos x="6" y="79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1" y="60"/>
                </a:cxn>
                <a:cxn ang="0">
                  <a:pos x="13" y="43"/>
                </a:cxn>
                <a:cxn ang="0">
                  <a:pos x="13" y="43"/>
                </a:cxn>
                <a:cxn ang="0">
                  <a:pos x="14" y="25"/>
                </a:cxn>
                <a:cxn ang="0">
                  <a:pos x="15" y="14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9" h="81">
                  <a:moveTo>
                    <a:pt x="9" y="3"/>
                  </a:moveTo>
                  <a:lnTo>
                    <a:pt x="9" y="3"/>
                  </a:lnTo>
                  <a:lnTo>
                    <a:pt x="7" y="10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4" y="43"/>
                  </a:lnTo>
                  <a:lnTo>
                    <a:pt x="2" y="54"/>
                  </a:lnTo>
                  <a:lnTo>
                    <a:pt x="1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4" y="81"/>
                  </a:lnTo>
                  <a:lnTo>
                    <a:pt x="6" y="79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1" y="60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14" y="25"/>
                  </a:lnTo>
                  <a:lnTo>
                    <a:pt x="15" y="1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2" name="Freeform 592">
              <a:extLst>
                <a:ext uri="{FF2B5EF4-FFF2-40B4-BE49-F238E27FC236}">
                  <a16:creationId xmlns:a16="http://schemas.microsoft.com/office/drawing/2014/main" id="{617BA287-8AAA-42E2-B37B-8F0BBE1D04FB}"/>
                </a:ext>
              </a:extLst>
            </p:cNvPr>
            <p:cNvSpPr/>
            <p:nvPr/>
          </p:nvSpPr>
          <p:spPr bwMode="auto">
            <a:xfrm>
              <a:off x="5546726" y="2312988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3" y="13"/>
                </a:cxn>
                <a:cxn ang="0">
                  <a:pos x="1" y="22"/>
                </a:cxn>
                <a:cxn ang="0">
                  <a:pos x="0" y="32"/>
                </a:cxn>
                <a:cxn ang="0">
                  <a:pos x="0" y="42"/>
                </a:cxn>
                <a:cxn ang="0">
                  <a:pos x="1" y="61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2" y="83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9" y="84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0" y="61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0" y="24"/>
                </a:cxn>
                <a:cxn ang="0">
                  <a:pos x="12" y="15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5">
                  <a:moveTo>
                    <a:pt x="6" y="4"/>
                  </a:moveTo>
                  <a:lnTo>
                    <a:pt x="6" y="4"/>
                  </a:lnTo>
                  <a:lnTo>
                    <a:pt x="3" y="13"/>
                  </a:lnTo>
                  <a:lnTo>
                    <a:pt x="1" y="22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1" y="6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9" y="84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61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0" y="24"/>
                  </a:lnTo>
                  <a:lnTo>
                    <a:pt x="12" y="1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3" name="Freeform 593">
              <a:extLst>
                <a:ext uri="{FF2B5EF4-FFF2-40B4-BE49-F238E27FC236}">
                  <a16:creationId xmlns:a16="http://schemas.microsoft.com/office/drawing/2014/main" id="{DBD68766-D515-48C2-B1BD-0D2CE61470CF}"/>
                </a:ext>
              </a:extLst>
            </p:cNvPr>
            <p:cNvSpPr/>
            <p:nvPr/>
          </p:nvSpPr>
          <p:spPr bwMode="auto">
            <a:xfrm>
              <a:off x="5567363" y="2338388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4" name="Freeform 594">
              <a:extLst>
                <a:ext uri="{FF2B5EF4-FFF2-40B4-BE49-F238E27FC236}">
                  <a16:creationId xmlns:a16="http://schemas.microsoft.com/office/drawing/2014/main" id="{87DE1F70-E3D0-4BF4-8990-B4901F8FD2AA}"/>
                </a:ext>
              </a:extLst>
            </p:cNvPr>
            <p:cNvSpPr/>
            <p:nvPr/>
          </p:nvSpPr>
          <p:spPr bwMode="auto">
            <a:xfrm>
              <a:off x="5591176" y="2354263"/>
              <a:ext cx="7938" cy="365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10"/>
                </a:cxn>
                <a:cxn ang="0">
                  <a:pos x="1" y="17"/>
                </a:cxn>
                <a:cxn ang="0">
                  <a:pos x="0" y="26"/>
                </a:cxn>
                <a:cxn ang="0">
                  <a:pos x="0" y="34"/>
                </a:cxn>
                <a:cxn ang="0">
                  <a:pos x="0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1" y="68"/>
                </a:cxn>
                <a:cxn ang="0">
                  <a:pos x="2" y="70"/>
                </a:cxn>
                <a:cxn ang="0">
                  <a:pos x="5" y="70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0" y="36"/>
                </a:cxn>
                <a:cxn ang="0">
                  <a:pos x="10" y="29"/>
                </a:cxn>
                <a:cxn ang="0">
                  <a:pos x="11" y="22"/>
                </a:cxn>
                <a:cxn ang="0">
                  <a:pos x="12" y="14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71">
                  <a:moveTo>
                    <a:pt x="7" y="2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1" y="17"/>
                  </a:lnTo>
                  <a:lnTo>
                    <a:pt x="0" y="26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0" y="36"/>
                  </a:lnTo>
                  <a:lnTo>
                    <a:pt x="10" y="29"/>
                  </a:lnTo>
                  <a:lnTo>
                    <a:pt x="11" y="22"/>
                  </a:lnTo>
                  <a:lnTo>
                    <a:pt x="12" y="1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5" name="Freeform 595">
              <a:extLst>
                <a:ext uri="{FF2B5EF4-FFF2-40B4-BE49-F238E27FC236}">
                  <a16:creationId xmlns:a16="http://schemas.microsoft.com/office/drawing/2014/main" id="{43BB25C5-5217-4678-BB63-A03755E21071}"/>
                </a:ext>
              </a:extLst>
            </p:cNvPr>
            <p:cNvSpPr/>
            <p:nvPr/>
          </p:nvSpPr>
          <p:spPr bwMode="auto">
            <a:xfrm>
              <a:off x="5614988" y="2376488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5" y="71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9" y="68"/>
                </a:cxn>
                <a:cxn ang="0">
                  <a:pos x="9" y="6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6" name="Freeform 596">
              <a:extLst>
                <a:ext uri="{FF2B5EF4-FFF2-40B4-BE49-F238E27FC236}">
                  <a16:creationId xmlns:a16="http://schemas.microsoft.com/office/drawing/2014/main" id="{F0096E54-B5DB-4E81-8ADE-AD7FE75A3B20}"/>
                </a:ext>
              </a:extLst>
            </p:cNvPr>
            <p:cNvSpPr/>
            <p:nvPr/>
          </p:nvSpPr>
          <p:spPr bwMode="auto">
            <a:xfrm>
              <a:off x="5637213" y="2398713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3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7" name="Freeform 597">
              <a:extLst>
                <a:ext uri="{FF2B5EF4-FFF2-40B4-BE49-F238E27FC236}">
                  <a16:creationId xmlns:a16="http://schemas.microsoft.com/office/drawing/2014/main" id="{79524015-10D1-4843-833D-AC006B44F2C8}"/>
                </a:ext>
              </a:extLst>
            </p:cNvPr>
            <p:cNvSpPr/>
            <p:nvPr/>
          </p:nvSpPr>
          <p:spPr bwMode="auto">
            <a:xfrm>
              <a:off x="5657851" y="2419350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0"/>
                </a:cxn>
                <a:cxn ang="0">
                  <a:pos x="3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0"/>
                  </a:lnTo>
                  <a:lnTo>
                    <a:pt x="3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8" name="Freeform 598">
              <a:extLst>
                <a:ext uri="{FF2B5EF4-FFF2-40B4-BE49-F238E27FC236}">
                  <a16:creationId xmlns:a16="http://schemas.microsoft.com/office/drawing/2014/main" id="{B6EEA414-A9C5-4437-B512-D7C7E031375E}"/>
                </a:ext>
              </a:extLst>
            </p:cNvPr>
            <p:cNvSpPr/>
            <p:nvPr/>
          </p:nvSpPr>
          <p:spPr bwMode="auto">
            <a:xfrm>
              <a:off x="5680076" y="2441575"/>
              <a:ext cx="7938" cy="36513"/>
            </a:xfrm>
            <a:custGeom>
              <a:avLst/>
              <a:gdLst/>
              <a:ahLst/>
              <a:cxnLst>
                <a:cxn ang="0">
                  <a:pos x="14" y="65"/>
                </a:cxn>
                <a:cxn ang="0">
                  <a:pos x="14" y="65"/>
                </a:cxn>
                <a:cxn ang="0">
                  <a:pos x="11" y="50"/>
                </a:cxn>
                <a:cxn ang="0">
                  <a:pos x="10" y="3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6"/>
                </a:cxn>
                <a:cxn ang="0">
                  <a:pos x="2" y="5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6" y="69"/>
                </a:cxn>
                <a:cxn ang="0">
                  <a:pos x="7" y="70"/>
                </a:cxn>
                <a:cxn ang="0">
                  <a:pos x="9" y="70"/>
                </a:cxn>
                <a:cxn ang="0">
                  <a:pos x="11" y="70"/>
                </a:cxn>
                <a:cxn ang="0">
                  <a:pos x="12" y="69"/>
                </a:cxn>
                <a:cxn ang="0">
                  <a:pos x="13" y="68"/>
                </a:cxn>
                <a:cxn ang="0">
                  <a:pos x="14" y="67"/>
                </a:cxn>
                <a:cxn ang="0">
                  <a:pos x="14" y="65"/>
                </a:cxn>
                <a:cxn ang="0">
                  <a:pos x="14" y="65"/>
                </a:cxn>
              </a:cxnLst>
              <a:rect l="0" t="0" r="r" b="b"/>
              <a:pathLst>
                <a:path w="14" h="70">
                  <a:moveTo>
                    <a:pt x="14" y="65"/>
                  </a:moveTo>
                  <a:lnTo>
                    <a:pt x="14" y="65"/>
                  </a:lnTo>
                  <a:lnTo>
                    <a:pt x="11" y="50"/>
                  </a:lnTo>
                  <a:lnTo>
                    <a:pt x="10" y="3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6"/>
                  </a:lnTo>
                  <a:lnTo>
                    <a:pt x="2" y="5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6" y="69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1" y="70"/>
                  </a:lnTo>
                  <a:lnTo>
                    <a:pt x="12" y="69"/>
                  </a:lnTo>
                  <a:lnTo>
                    <a:pt x="13" y="68"/>
                  </a:lnTo>
                  <a:lnTo>
                    <a:pt x="14" y="67"/>
                  </a:lnTo>
                  <a:lnTo>
                    <a:pt x="14" y="65"/>
                  </a:lnTo>
                  <a:lnTo>
                    <a:pt x="14" y="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9" name="Freeform 599">
              <a:extLst>
                <a:ext uri="{FF2B5EF4-FFF2-40B4-BE49-F238E27FC236}">
                  <a16:creationId xmlns:a16="http://schemas.microsoft.com/office/drawing/2014/main" id="{3ED4B7C0-14B4-4B07-9F0B-16790AD36DB0}"/>
                </a:ext>
              </a:extLst>
            </p:cNvPr>
            <p:cNvSpPr/>
            <p:nvPr/>
          </p:nvSpPr>
          <p:spPr bwMode="auto">
            <a:xfrm>
              <a:off x="5705476" y="2463800"/>
              <a:ext cx="7938" cy="31750"/>
            </a:xfrm>
            <a:custGeom>
              <a:avLst/>
              <a:gdLst/>
              <a:ahLst/>
              <a:cxnLst>
                <a:cxn ang="0">
                  <a:pos x="10" y="3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9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3" y="50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5" y="58"/>
                </a:cxn>
                <a:cxn ang="0">
                  <a:pos x="7" y="59"/>
                </a:cxn>
                <a:cxn ang="0">
                  <a:pos x="11" y="60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5" y="58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4" y="51"/>
                </a:cxn>
                <a:cxn ang="0">
                  <a:pos x="12" y="46"/>
                </a:cxn>
                <a:cxn ang="0">
                  <a:pos x="11" y="41"/>
                </a:cxn>
                <a:cxn ang="0">
                  <a:pos x="10" y="35"/>
                </a:cxn>
                <a:cxn ang="0">
                  <a:pos x="10" y="35"/>
                </a:cxn>
              </a:cxnLst>
              <a:rect l="0" t="0" r="r" b="b"/>
              <a:pathLst>
                <a:path w="15" h="60">
                  <a:moveTo>
                    <a:pt x="10" y="35"/>
                  </a:move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3" y="50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8"/>
                  </a:lnTo>
                  <a:lnTo>
                    <a:pt x="7" y="59"/>
                  </a:lnTo>
                  <a:lnTo>
                    <a:pt x="11" y="60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1"/>
                  </a:lnTo>
                  <a:lnTo>
                    <a:pt x="12" y="46"/>
                  </a:lnTo>
                  <a:lnTo>
                    <a:pt x="11" y="41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0" name="Freeform 600">
              <a:extLst>
                <a:ext uri="{FF2B5EF4-FFF2-40B4-BE49-F238E27FC236}">
                  <a16:creationId xmlns:a16="http://schemas.microsoft.com/office/drawing/2014/main" id="{7FA11F3C-C6A6-40AA-92F7-33090247E664}"/>
                </a:ext>
              </a:extLst>
            </p:cNvPr>
            <p:cNvSpPr/>
            <p:nvPr/>
          </p:nvSpPr>
          <p:spPr bwMode="auto">
            <a:xfrm>
              <a:off x="5730876" y="2486025"/>
              <a:ext cx="4763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6" y="85"/>
                </a:cxn>
                <a:cxn ang="0">
                  <a:pos x="8" y="85"/>
                </a:cxn>
                <a:cxn ang="0">
                  <a:pos x="9" y="82"/>
                </a:cxn>
                <a:cxn ang="0">
                  <a:pos x="9" y="8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6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8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1" name="Freeform 601">
              <a:extLst>
                <a:ext uri="{FF2B5EF4-FFF2-40B4-BE49-F238E27FC236}">
                  <a16:creationId xmlns:a16="http://schemas.microsoft.com/office/drawing/2014/main" id="{BB4CA8A7-317F-4157-BB18-9FA40F1AB1B0}"/>
                </a:ext>
              </a:extLst>
            </p:cNvPr>
            <p:cNvSpPr/>
            <p:nvPr/>
          </p:nvSpPr>
          <p:spPr bwMode="auto">
            <a:xfrm>
              <a:off x="5748338" y="250666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7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0" y="7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81">
                  <a:moveTo>
                    <a:pt x="0" y="5"/>
                  </a:move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0" y="7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2" name="Freeform 602">
              <a:extLst>
                <a:ext uri="{FF2B5EF4-FFF2-40B4-BE49-F238E27FC236}">
                  <a16:creationId xmlns:a16="http://schemas.microsoft.com/office/drawing/2014/main" id="{18E23D3B-B3C0-4FDE-85B3-F9F9E805EEEB}"/>
                </a:ext>
              </a:extLst>
            </p:cNvPr>
            <p:cNvSpPr/>
            <p:nvPr/>
          </p:nvSpPr>
          <p:spPr bwMode="auto">
            <a:xfrm>
              <a:off x="5761038" y="2528888"/>
              <a:ext cx="4763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2" y="71"/>
                </a:cxn>
                <a:cxn ang="0">
                  <a:pos x="3" y="72"/>
                </a:cxn>
                <a:cxn ang="0">
                  <a:pos x="5" y="72"/>
                </a:cxn>
                <a:cxn ang="0">
                  <a:pos x="7" y="72"/>
                </a:cxn>
                <a:cxn ang="0">
                  <a:pos x="8" y="71"/>
                </a:cxn>
                <a:cxn ang="0">
                  <a:pos x="9" y="69"/>
                </a:cxn>
                <a:cxn ang="0">
                  <a:pos x="9" y="68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72">
                  <a:moveTo>
                    <a:pt x="0" y="6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2" y="71"/>
                  </a:lnTo>
                  <a:lnTo>
                    <a:pt x="3" y="72"/>
                  </a:lnTo>
                  <a:lnTo>
                    <a:pt x="5" y="72"/>
                  </a:lnTo>
                  <a:lnTo>
                    <a:pt x="7" y="72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3" name="Freeform 603">
              <a:extLst>
                <a:ext uri="{FF2B5EF4-FFF2-40B4-BE49-F238E27FC236}">
                  <a16:creationId xmlns:a16="http://schemas.microsoft.com/office/drawing/2014/main" id="{0BBB2EFD-4C5E-4AB2-9FDB-77651EB5C939}"/>
                </a:ext>
              </a:extLst>
            </p:cNvPr>
            <p:cNvSpPr/>
            <p:nvPr/>
          </p:nvSpPr>
          <p:spPr bwMode="auto">
            <a:xfrm>
              <a:off x="5775326" y="2544763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5"/>
                </a:cxn>
                <a:cxn ang="0">
                  <a:pos x="10" y="74"/>
                </a:cxn>
                <a:cxn ang="0">
                  <a:pos x="10" y="72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76">
                  <a:moveTo>
                    <a:pt x="0" y="4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5"/>
                  </a:lnTo>
                  <a:lnTo>
                    <a:pt x="10" y="74"/>
                  </a:lnTo>
                  <a:lnTo>
                    <a:pt x="10" y="7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4" name="Freeform 604">
              <a:extLst>
                <a:ext uri="{FF2B5EF4-FFF2-40B4-BE49-F238E27FC236}">
                  <a16:creationId xmlns:a16="http://schemas.microsoft.com/office/drawing/2014/main" id="{43D6F81B-63D6-4586-97FF-8484B9EA0F06}"/>
                </a:ext>
              </a:extLst>
            </p:cNvPr>
            <p:cNvSpPr/>
            <p:nvPr/>
          </p:nvSpPr>
          <p:spPr bwMode="auto">
            <a:xfrm>
              <a:off x="5181601" y="2170113"/>
              <a:ext cx="665163" cy="654050"/>
            </a:xfrm>
            <a:custGeom>
              <a:avLst/>
              <a:gdLst/>
              <a:ahLst/>
              <a:cxnLst>
                <a:cxn ang="0">
                  <a:pos x="534" y="1115"/>
                </a:cxn>
                <a:cxn ang="0">
                  <a:pos x="311" y="889"/>
                </a:cxn>
                <a:cxn ang="0">
                  <a:pos x="124" y="701"/>
                </a:cxn>
                <a:cxn ang="0">
                  <a:pos x="14" y="547"/>
                </a:cxn>
                <a:cxn ang="0">
                  <a:pos x="5" y="361"/>
                </a:cxn>
                <a:cxn ang="0">
                  <a:pos x="109" y="152"/>
                </a:cxn>
                <a:cxn ang="0">
                  <a:pos x="270" y="29"/>
                </a:cxn>
                <a:cxn ang="0">
                  <a:pos x="103" y="233"/>
                </a:cxn>
                <a:cxn ang="0">
                  <a:pos x="38" y="486"/>
                </a:cxn>
                <a:cxn ang="0">
                  <a:pos x="137" y="664"/>
                </a:cxn>
                <a:cxn ang="0">
                  <a:pos x="467" y="998"/>
                </a:cxn>
                <a:cxn ang="0">
                  <a:pos x="676" y="1170"/>
                </a:cxn>
                <a:cxn ang="0">
                  <a:pos x="872" y="1193"/>
                </a:cxn>
                <a:cxn ang="0">
                  <a:pos x="1085" y="1070"/>
                </a:cxn>
                <a:cxn ang="0">
                  <a:pos x="1218" y="861"/>
                </a:cxn>
                <a:cxn ang="0">
                  <a:pos x="1167" y="643"/>
                </a:cxn>
                <a:cxn ang="0">
                  <a:pos x="1008" y="472"/>
                </a:cxn>
                <a:cxn ang="0">
                  <a:pos x="731" y="201"/>
                </a:cxn>
                <a:cxn ang="0">
                  <a:pos x="553" y="142"/>
                </a:cxn>
                <a:cxn ang="0">
                  <a:pos x="393" y="228"/>
                </a:cxn>
                <a:cxn ang="0">
                  <a:pos x="282" y="427"/>
                </a:cxn>
                <a:cxn ang="0">
                  <a:pos x="388" y="615"/>
                </a:cxn>
                <a:cxn ang="0">
                  <a:pos x="702" y="942"/>
                </a:cxn>
                <a:cxn ang="0">
                  <a:pos x="798" y="922"/>
                </a:cxn>
                <a:cxn ang="0">
                  <a:pos x="641" y="744"/>
                </a:cxn>
                <a:cxn ang="0">
                  <a:pos x="397" y="487"/>
                </a:cxn>
                <a:cxn ang="0">
                  <a:pos x="451" y="309"/>
                </a:cxn>
                <a:cxn ang="0">
                  <a:pos x="591" y="250"/>
                </a:cxn>
                <a:cxn ang="0">
                  <a:pos x="742" y="397"/>
                </a:cxn>
                <a:cxn ang="0">
                  <a:pos x="1076" y="711"/>
                </a:cxn>
                <a:cxn ang="0">
                  <a:pos x="1109" y="861"/>
                </a:cxn>
                <a:cxn ang="0">
                  <a:pos x="858" y="1104"/>
                </a:cxn>
                <a:cxn ang="0">
                  <a:pos x="618" y="1022"/>
                </a:cxn>
                <a:cxn ang="0">
                  <a:pos x="342" y="740"/>
                </a:cxn>
                <a:cxn ang="0">
                  <a:pos x="156" y="450"/>
                </a:cxn>
                <a:cxn ang="0">
                  <a:pos x="287" y="163"/>
                </a:cxn>
                <a:cxn ang="0">
                  <a:pos x="286" y="221"/>
                </a:cxn>
                <a:cxn ang="0">
                  <a:pos x="196" y="489"/>
                </a:cxn>
                <a:cxn ang="0">
                  <a:pos x="398" y="752"/>
                </a:cxn>
                <a:cxn ang="0">
                  <a:pos x="712" y="1049"/>
                </a:cxn>
                <a:cxn ang="0">
                  <a:pos x="926" y="1037"/>
                </a:cxn>
                <a:cxn ang="0">
                  <a:pos x="1077" y="824"/>
                </a:cxn>
                <a:cxn ang="0">
                  <a:pos x="900" y="596"/>
                </a:cxn>
                <a:cxn ang="0">
                  <a:pos x="612" y="298"/>
                </a:cxn>
                <a:cxn ang="0">
                  <a:pos x="527" y="303"/>
                </a:cxn>
                <a:cxn ang="0">
                  <a:pos x="477" y="332"/>
                </a:cxn>
                <a:cxn ang="0">
                  <a:pos x="441" y="486"/>
                </a:cxn>
                <a:cxn ang="0">
                  <a:pos x="731" y="783"/>
                </a:cxn>
                <a:cxn ang="0">
                  <a:pos x="829" y="884"/>
                </a:cxn>
                <a:cxn ang="0">
                  <a:pos x="783" y="989"/>
                </a:cxn>
                <a:cxn ang="0">
                  <a:pos x="669" y="962"/>
                </a:cxn>
                <a:cxn ang="0">
                  <a:pos x="450" y="729"/>
                </a:cxn>
                <a:cxn ang="0">
                  <a:pos x="256" y="471"/>
                </a:cxn>
                <a:cxn ang="0">
                  <a:pos x="300" y="284"/>
                </a:cxn>
                <a:cxn ang="0">
                  <a:pos x="464" y="137"/>
                </a:cxn>
                <a:cxn ang="0">
                  <a:pos x="670" y="122"/>
                </a:cxn>
                <a:cxn ang="0">
                  <a:pos x="759" y="177"/>
                </a:cxn>
                <a:cxn ang="0">
                  <a:pos x="1071" y="489"/>
                </a:cxn>
                <a:cxn ang="0">
                  <a:pos x="1188" y="605"/>
                </a:cxn>
                <a:cxn ang="0">
                  <a:pos x="1256" y="846"/>
                </a:cxn>
                <a:cxn ang="0">
                  <a:pos x="1180" y="1021"/>
                </a:cxn>
                <a:cxn ang="0">
                  <a:pos x="930" y="1212"/>
                </a:cxn>
              </a:cxnLst>
              <a:rect l="0" t="0" r="r" b="b"/>
              <a:pathLst>
                <a:path w="1256" h="1235">
                  <a:moveTo>
                    <a:pt x="808" y="1235"/>
                  </a:moveTo>
                  <a:lnTo>
                    <a:pt x="808" y="1235"/>
                  </a:lnTo>
                  <a:lnTo>
                    <a:pt x="792" y="1235"/>
                  </a:lnTo>
                  <a:lnTo>
                    <a:pt x="775" y="1234"/>
                  </a:lnTo>
                  <a:lnTo>
                    <a:pt x="757" y="1232"/>
                  </a:lnTo>
                  <a:lnTo>
                    <a:pt x="738" y="1230"/>
                  </a:lnTo>
                  <a:lnTo>
                    <a:pt x="719" y="1226"/>
                  </a:lnTo>
                  <a:lnTo>
                    <a:pt x="699" y="1220"/>
                  </a:lnTo>
                  <a:lnTo>
                    <a:pt x="679" y="1212"/>
                  </a:lnTo>
                  <a:lnTo>
                    <a:pt x="660" y="1203"/>
                  </a:lnTo>
                  <a:lnTo>
                    <a:pt x="660" y="1203"/>
                  </a:lnTo>
                  <a:lnTo>
                    <a:pt x="629" y="1186"/>
                  </a:lnTo>
                  <a:lnTo>
                    <a:pt x="598" y="1165"/>
                  </a:lnTo>
                  <a:lnTo>
                    <a:pt x="566" y="1141"/>
                  </a:lnTo>
                  <a:lnTo>
                    <a:pt x="534" y="1115"/>
                  </a:lnTo>
                  <a:lnTo>
                    <a:pt x="533" y="1114"/>
                  </a:lnTo>
                  <a:lnTo>
                    <a:pt x="531" y="1114"/>
                  </a:lnTo>
                  <a:lnTo>
                    <a:pt x="531" y="1114"/>
                  </a:lnTo>
                  <a:lnTo>
                    <a:pt x="527" y="1112"/>
                  </a:lnTo>
                  <a:lnTo>
                    <a:pt x="522" y="1109"/>
                  </a:lnTo>
                  <a:lnTo>
                    <a:pt x="518" y="1105"/>
                  </a:lnTo>
                  <a:lnTo>
                    <a:pt x="518" y="1105"/>
                  </a:lnTo>
                  <a:lnTo>
                    <a:pt x="465" y="1051"/>
                  </a:lnTo>
                  <a:lnTo>
                    <a:pt x="440" y="1024"/>
                  </a:lnTo>
                  <a:lnTo>
                    <a:pt x="415" y="997"/>
                  </a:lnTo>
                  <a:lnTo>
                    <a:pt x="415" y="997"/>
                  </a:lnTo>
                  <a:lnTo>
                    <a:pt x="389" y="968"/>
                  </a:lnTo>
                  <a:lnTo>
                    <a:pt x="358" y="935"/>
                  </a:lnTo>
                  <a:lnTo>
                    <a:pt x="326" y="903"/>
                  </a:lnTo>
                  <a:lnTo>
                    <a:pt x="311" y="889"/>
                  </a:lnTo>
                  <a:lnTo>
                    <a:pt x="296" y="878"/>
                  </a:lnTo>
                  <a:lnTo>
                    <a:pt x="296" y="878"/>
                  </a:lnTo>
                  <a:lnTo>
                    <a:pt x="281" y="865"/>
                  </a:lnTo>
                  <a:lnTo>
                    <a:pt x="265" y="852"/>
                  </a:lnTo>
                  <a:lnTo>
                    <a:pt x="250" y="839"/>
                  </a:lnTo>
                  <a:lnTo>
                    <a:pt x="235" y="823"/>
                  </a:lnTo>
                  <a:lnTo>
                    <a:pt x="207" y="793"/>
                  </a:lnTo>
                  <a:lnTo>
                    <a:pt x="180" y="761"/>
                  </a:lnTo>
                  <a:lnTo>
                    <a:pt x="180" y="761"/>
                  </a:lnTo>
                  <a:lnTo>
                    <a:pt x="156" y="732"/>
                  </a:lnTo>
                  <a:lnTo>
                    <a:pt x="130" y="704"/>
                  </a:lnTo>
                  <a:lnTo>
                    <a:pt x="129" y="703"/>
                  </a:lnTo>
                  <a:lnTo>
                    <a:pt x="128" y="703"/>
                  </a:lnTo>
                  <a:lnTo>
                    <a:pt x="128" y="703"/>
                  </a:lnTo>
                  <a:lnTo>
                    <a:pt x="124" y="701"/>
                  </a:lnTo>
                  <a:lnTo>
                    <a:pt x="120" y="698"/>
                  </a:lnTo>
                  <a:lnTo>
                    <a:pt x="74" y="653"/>
                  </a:lnTo>
                  <a:lnTo>
                    <a:pt x="74" y="653"/>
                  </a:lnTo>
                  <a:lnTo>
                    <a:pt x="70" y="648"/>
                  </a:lnTo>
                  <a:lnTo>
                    <a:pt x="67" y="643"/>
                  </a:lnTo>
                  <a:lnTo>
                    <a:pt x="63" y="635"/>
                  </a:lnTo>
                  <a:lnTo>
                    <a:pt x="63" y="635"/>
                  </a:lnTo>
                  <a:lnTo>
                    <a:pt x="60" y="627"/>
                  </a:lnTo>
                  <a:lnTo>
                    <a:pt x="54" y="619"/>
                  </a:lnTo>
                  <a:lnTo>
                    <a:pt x="54" y="619"/>
                  </a:lnTo>
                  <a:lnTo>
                    <a:pt x="40" y="596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14" y="547"/>
                  </a:lnTo>
                  <a:lnTo>
                    <a:pt x="14" y="547"/>
                  </a:lnTo>
                  <a:lnTo>
                    <a:pt x="11" y="540"/>
                  </a:lnTo>
                  <a:lnTo>
                    <a:pt x="7" y="532"/>
                  </a:lnTo>
                  <a:lnTo>
                    <a:pt x="5" y="522"/>
                  </a:lnTo>
                  <a:lnTo>
                    <a:pt x="3" y="513"/>
                  </a:lnTo>
                  <a:lnTo>
                    <a:pt x="0" y="494"/>
                  </a:lnTo>
                  <a:lnTo>
                    <a:pt x="0" y="484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1" y="452"/>
                  </a:lnTo>
                  <a:lnTo>
                    <a:pt x="1" y="431"/>
                  </a:lnTo>
                  <a:lnTo>
                    <a:pt x="1" y="431"/>
                  </a:lnTo>
                  <a:lnTo>
                    <a:pt x="1" y="413"/>
                  </a:lnTo>
                  <a:lnTo>
                    <a:pt x="1" y="395"/>
                  </a:lnTo>
                  <a:lnTo>
                    <a:pt x="2" y="378"/>
                  </a:lnTo>
                  <a:lnTo>
                    <a:pt x="5" y="361"/>
                  </a:lnTo>
                  <a:lnTo>
                    <a:pt x="5" y="361"/>
                  </a:lnTo>
                  <a:lnTo>
                    <a:pt x="8" y="347"/>
                  </a:lnTo>
                  <a:lnTo>
                    <a:pt x="12" y="333"/>
                  </a:lnTo>
                  <a:lnTo>
                    <a:pt x="17" y="320"/>
                  </a:lnTo>
                  <a:lnTo>
                    <a:pt x="22" y="308"/>
                  </a:lnTo>
                  <a:lnTo>
                    <a:pt x="35" y="283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60" y="239"/>
                  </a:lnTo>
                  <a:lnTo>
                    <a:pt x="70" y="219"/>
                  </a:lnTo>
                  <a:lnTo>
                    <a:pt x="70" y="219"/>
                  </a:lnTo>
                  <a:lnTo>
                    <a:pt x="89" y="185"/>
                  </a:lnTo>
                  <a:lnTo>
                    <a:pt x="98" y="168"/>
                  </a:lnTo>
                  <a:lnTo>
                    <a:pt x="109" y="152"/>
                  </a:lnTo>
                  <a:lnTo>
                    <a:pt x="109" y="152"/>
                  </a:lnTo>
                  <a:lnTo>
                    <a:pt x="126" y="130"/>
                  </a:lnTo>
                  <a:lnTo>
                    <a:pt x="142" y="108"/>
                  </a:lnTo>
                  <a:lnTo>
                    <a:pt x="160" y="89"/>
                  </a:lnTo>
                  <a:lnTo>
                    <a:pt x="177" y="69"/>
                  </a:lnTo>
                  <a:lnTo>
                    <a:pt x="195" y="50"/>
                  </a:lnTo>
                  <a:lnTo>
                    <a:pt x="213" y="33"/>
                  </a:lnTo>
                  <a:lnTo>
                    <a:pt x="231" y="16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57" y="9"/>
                  </a:lnTo>
                  <a:lnTo>
                    <a:pt x="257" y="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46" y="49"/>
                  </a:lnTo>
                  <a:lnTo>
                    <a:pt x="228" y="67"/>
                  </a:lnTo>
                  <a:lnTo>
                    <a:pt x="210" y="84"/>
                  </a:lnTo>
                  <a:lnTo>
                    <a:pt x="193" y="103"/>
                  </a:lnTo>
                  <a:lnTo>
                    <a:pt x="176" y="122"/>
                  </a:lnTo>
                  <a:lnTo>
                    <a:pt x="161" y="141"/>
                  </a:lnTo>
                  <a:lnTo>
                    <a:pt x="145" y="161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24" y="194"/>
                  </a:lnTo>
                  <a:lnTo>
                    <a:pt x="116" y="207"/>
                  </a:lnTo>
                  <a:lnTo>
                    <a:pt x="103" y="233"/>
                  </a:lnTo>
                  <a:lnTo>
                    <a:pt x="103" y="233"/>
                  </a:lnTo>
                  <a:lnTo>
                    <a:pt x="92" y="256"/>
                  </a:lnTo>
                  <a:lnTo>
                    <a:pt x="79" y="278"/>
                  </a:lnTo>
                  <a:lnTo>
                    <a:pt x="79" y="278"/>
                  </a:lnTo>
                  <a:lnTo>
                    <a:pt x="67" y="299"/>
                  </a:lnTo>
                  <a:lnTo>
                    <a:pt x="56" y="322"/>
                  </a:lnTo>
                  <a:lnTo>
                    <a:pt x="50" y="333"/>
                  </a:lnTo>
                  <a:lnTo>
                    <a:pt x="45" y="346"/>
                  </a:lnTo>
                  <a:lnTo>
                    <a:pt x="42" y="358"/>
                  </a:lnTo>
                  <a:lnTo>
                    <a:pt x="39" y="371"/>
                  </a:lnTo>
                  <a:lnTo>
                    <a:pt x="39" y="371"/>
                  </a:lnTo>
                  <a:lnTo>
                    <a:pt x="36" y="396"/>
                  </a:lnTo>
                  <a:lnTo>
                    <a:pt x="35" y="420"/>
                  </a:lnTo>
                  <a:lnTo>
                    <a:pt x="34" y="443"/>
                  </a:lnTo>
                  <a:lnTo>
                    <a:pt x="35" y="465"/>
                  </a:lnTo>
                  <a:lnTo>
                    <a:pt x="38" y="486"/>
                  </a:lnTo>
                  <a:lnTo>
                    <a:pt x="42" y="506"/>
                  </a:lnTo>
                  <a:lnTo>
                    <a:pt x="47" y="525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62" y="559"/>
                  </a:lnTo>
                  <a:lnTo>
                    <a:pt x="70" y="575"/>
                  </a:lnTo>
                  <a:lnTo>
                    <a:pt x="79" y="591"/>
                  </a:lnTo>
                  <a:lnTo>
                    <a:pt x="89" y="605"/>
                  </a:lnTo>
                  <a:lnTo>
                    <a:pt x="99" y="620"/>
                  </a:lnTo>
                  <a:lnTo>
                    <a:pt x="110" y="634"/>
                  </a:lnTo>
                  <a:lnTo>
                    <a:pt x="122" y="647"/>
                  </a:lnTo>
                  <a:lnTo>
                    <a:pt x="135" y="662"/>
                  </a:lnTo>
                  <a:lnTo>
                    <a:pt x="136" y="663"/>
                  </a:lnTo>
                  <a:lnTo>
                    <a:pt x="137" y="664"/>
                  </a:lnTo>
                  <a:lnTo>
                    <a:pt x="137" y="664"/>
                  </a:lnTo>
                  <a:lnTo>
                    <a:pt x="141" y="665"/>
                  </a:lnTo>
                  <a:lnTo>
                    <a:pt x="145" y="668"/>
                  </a:lnTo>
                  <a:lnTo>
                    <a:pt x="145" y="668"/>
                  </a:lnTo>
                  <a:lnTo>
                    <a:pt x="178" y="702"/>
                  </a:lnTo>
                  <a:lnTo>
                    <a:pt x="209" y="736"/>
                  </a:lnTo>
                  <a:lnTo>
                    <a:pt x="209" y="736"/>
                  </a:lnTo>
                  <a:lnTo>
                    <a:pt x="238" y="767"/>
                  </a:lnTo>
                  <a:lnTo>
                    <a:pt x="268" y="799"/>
                  </a:lnTo>
                  <a:lnTo>
                    <a:pt x="298" y="829"/>
                  </a:lnTo>
                  <a:lnTo>
                    <a:pt x="330" y="858"/>
                  </a:lnTo>
                  <a:lnTo>
                    <a:pt x="330" y="858"/>
                  </a:lnTo>
                  <a:lnTo>
                    <a:pt x="362" y="889"/>
                  </a:lnTo>
                  <a:lnTo>
                    <a:pt x="396" y="923"/>
                  </a:lnTo>
                  <a:lnTo>
                    <a:pt x="431" y="960"/>
                  </a:lnTo>
                  <a:lnTo>
                    <a:pt x="467" y="998"/>
                  </a:lnTo>
                  <a:lnTo>
                    <a:pt x="467" y="998"/>
                  </a:lnTo>
                  <a:lnTo>
                    <a:pt x="506" y="1040"/>
                  </a:lnTo>
                  <a:lnTo>
                    <a:pt x="542" y="1078"/>
                  </a:lnTo>
                  <a:lnTo>
                    <a:pt x="543" y="1079"/>
                  </a:lnTo>
                  <a:lnTo>
                    <a:pt x="545" y="1080"/>
                  </a:lnTo>
                  <a:lnTo>
                    <a:pt x="545" y="1080"/>
                  </a:lnTo>
                  <a:lnTo>
                    <a:pt x="548" y="1081"/>
                  </a:lnTo>
                  <a:lnTo>
                    <a:pt x="552" y="1084"/>
                  </a:lnTo>
                  <a:lnTo>
                    <a:pt x="552" y="1084"/>
                  </a:lnTo>
                  <a:lnTo>
                    <a:pt x="575" y="1103"/>
                  </a:lnTo>
                  <a:lnTo>
                    <a:pt x="601" y="1124"/>
                  </a:lnTo>
                  <a:lnTo>
                    <a:pt x="630" y="1143"/>
                  </a:lnTo>
                  <a:lnTo>
                    <a:pt x="644" y="1153"/>
                  </a:lnTo>
                  <a:lnTo>
                    <a:pt x="661" y="1162"/>
                  </a:lnTo>
                  <a:lnTo>
                    <a:pt x="676" y="1170"/>
                  </a:lnTo>
                  <a:lnTo>
                    <a:pt x="693" y="1177"/>
                  </a:lnTo>
                  <a:lnTo>
                    <a:pt x="710" y="1185"/>
                  </a:lnTo>
                  <a:lnTo>
                    <a:pt x="728" y="1190"/>
                  </a:lnTo>
                  <a:lnTo>
                    <a:pt x="747" y="1195"/>
                  </a:lnTo>
                  <a:lnTo>
                    <a:pt x="765" y="1198"/>
                  </a:lnTo>
                  <a:lnTo>
                    <a:pt x="784" y="1200"/>
                  </a:lnTo>
                  <a:lnTo>
                    <a:pt x="803" y="1201"/>
                  </a:lnTo>
                  <a:lnTo>
                    <a:pt x="803" y="1201"/>
                  </a:lnTo>
                  <a:lnTo>
                    <a:pt x="816" y="1201"/>
                  </a:lnTo>
                  <a:lnTo>
                    <a:pt x="828" y="1200"/>
                  </a:lnTo>
                  <a:lnTo>
                    <a:pt x="841" y="1198"/>
                  </a:lnTo>
                  <a:lnTo>
                    <a:pt x="854" y="1196"/>
                  </a:lnTo>
                  <a:lnTo>
                    <a:pt x="854" y="1196"/>
                  </a:lnTo>
                  <a:lnTo>
                    <a:pt x="872" y="1193"/>
                  </a:lnTo>
                  <a:lnTo>
                    <a:pt x="872" y="1193"/>
                  </a:lnTo>
                  <a:lnTo>
                    <a:pt x="883" y="1191"/>
                  </a:lnTo>
                  <a:lnTo>
                    <a:pt x="895" y="1189"/>
                  </a:lnTo>
                  <a:lnTo>
                    <a:pt x="907" y="1185"/>
                  </a:lnTo>
                  <a:lnTo>
                    <a:pt x="918" y="1179"/>
                  </a:lnTo>
                  <a:lnTo>
                    <a:pt x="918" y="1179"/>
                  </a:lnTo>
                  <a:lnTo>
                    <a:pt x="945" y="1165"/>
                  </a:lnTo>
                  <a:lnTo>
                    <a:pt x="945" y="1165"/>
                  </a:lnTo>
                  <a:lnTo>
                    <a:pt x="977" y="1148"/>
                  </a:lnTo>
                  <a:lnTo>
                    <a:pt x="977" y="1148"/>
                  </a:lnTo>
                  <a:lnTo>
                    <a:pt x="1006" y="1132"/>
                  </a:lnTo>
                  <a:lnTo>
                    <a:pt x="1033" y="1114"/>
                  </a:lnTo>
                  <a:lnTo>
                    <a:pt x="1057" y="1096"/>
                  </a:lnTo>
                  <a:lnTo>
                    <a:pt x="1069" y="1086"/>
                  </a:lnTo>
                  <a:lnTo>
                    <a:pt x="1078" y="1077"/>
                  </a:lnTo>
                  <a:lnTo>
                    <a:pt x="1085" y="1070"/>
                  </a:lnTo>
                  <a:lnTo>
                    <a:pt x="1085" y="1070"/>
                  </a:lnTo>
                  <a:lnTo>
                    <a:pt x="1111" y="1044"/>
                  </a:lnTo>
                  <a:lnTo>
                    <a:pt x="1123" y="1032"/>
                  </a:lnTo>
                  <a:lnTo>
                    <a:pt x="1134" y="1018"/>
                  </a:lnTo>
                  <a:lnTo>
                    <a:pt x="1145" y="1005"/>
                  </a:lnTo>
                  <a:lnTo>
                    <a:pt x="1156" y="990"/>
                  </a:lnTo>
                  <a:lnTo>
                    <a:pt x="1165" y="975"/>
                  </a:lnTo>
                  <a:lnTo>
                    <a:pt x="1173" y="959"/>
                  </a:lnTo>
                  <a:lnTo>
                    <a:pt x="1173" y="959"/>
                  </a:lnTo>
                  <a:lnTo>
                    <a:pt x="1184" y="937"/>
                  </a:lnTo>
                  <a:lnTo>
                    <a:pt x="1184" y="937"/>
                  </a:lnTo>
                  <a:lnTo>
                    <a:pt x="1198" y="912"/>
                  </a:lnTo>
                  <a:lnTo>
                    <a:pt x="1209" y="886"/>
                  </a:lnTo>
                  <a:lnTo>
                    <a:pt x="1213" y="874"/>
                  </a:lnTo>
                  <a:lnTo>
                    <a:pt x="1218" y="861"/>
                  </a:lnTo>
                  <a:lnTo>
                    <a:pt x="1220" y="848"/>
                  </a:lnTo>
                  <a:lnTo>
                    <a:pt x="1222" y="835"/>
                  </a:lnTo>
                  <a:lnTo>
                    <a:pt x="1222" y="835"/>
                  </a:lnTo>
                  <a:lnTo>
                    <a:pt x="1221" y="819"/>
                  </a:lnTo>
                  <a:lnTo>
                    <a:pt x="1220" y="802"/>
                  </a:lnTo>
                  <a:lnTo>
                    <a:pt x="1216" y="784"/>
                  </a:lnTo>
                  <a:lnTo>
                    <a:pt x="1212" y="765"/>
                  </a:lnTo>
                  <a:lnTo>
                    <a:pt x="1207" y="746"/>
                  </a:lnTo>
                  <a:lnTo>
                    <a:pt x="1200" y="724"/>
                  </a:lnTo>
                  <a:lnTo>
                    <a:pt x="1193" y="702"/>
                  </a:lnTo>
                  <a:lnTo>
                    <a:pt x="1183" y="678"/>
                  </a:lnTo>
                  <a:lnTo>
                    <a:pt x="1182" y="677"/>
                  </a:lnTo>
                  <a:lnTo>
                    <a:pt x="1182" y="677"/>
                  </a:lnTo>
                  <a:lnTo>
                    <a:pt x="1174" y="660"/>
                  </a:lnTo>
                  <a:lnTo>
                    <a:pt x="1167" y="643"/>
                  </a:lnTo>
                  <a:lnTo>
                    <a:pt x="1158" y="627"/>
                  </a:lnTo>
                  <a:lnTo>
                    <a:pt x="1151" y="620"/>
                  </a:lnTo>
                  <a:lnTo>
                    <a:pt x="1146" y="612"/>
                  </a:lnTo>
                  <a:lnTo>
                    <a:pt x="1146" y="612"/>
                  </a:lnTo>
                  <a:lnTo>
                    <a:pt x="1138" y="602"/>
                  </a:lnTo>
                  <a:lnTo>
                    <a:pt x="1131" y="592"/>
                  </a:lnTo>
                  <a:lnTo>
                    <a:pt x="1131" y="591"/>
                  </a:lnTo>
                  <a:lnTo>
                    <a:pt x="1130" y="591"/>
                  </a:lnTo>
                  <a:lnTo>
                    <a:pt x="1130" y="591"/>
                  </a:lnTo>
                  <a:lnTo>
                    <a:pt x="1090" y="554"/>
                  </a:lnTo>
                  <a:lnTo>
                    <a:pt x="1090" y="554"/>
                  </a:lnTo>
                  <a:lnTo>
                    <a:pt x="1069" y="535"/>
                  </a:lnTo>
                  <a:lnTo>
                    <a:pt x="1048" y="515"/>
                  </a:lnTo>
                  <a:lnTo>
                    <a:pt x="1027" y="495"/>
                  </a:lnTo>
                  <a:lnTo>
                    <a:pt x="1008" y="472"/>
                  </a:lnTo>
                  <a:lnTo>
                    <a:pt x="1008" y="472"/>
                  </a:lnTo>
                  <a:lnTo>
                    <a:pt x="992" y="454"/>
                  </a:lnTo>
                  <a:lnTo>
                    <a:pt x="972" y="432"/>
                  </a:lnTo>
                  <a:lnTo>
                    <a:pt x="918" y="375"/>
                  </a:lnTo>
                  <a:lnTo>
                    <a:pt x="864" y="319"/>
                  </a:lnTo>
                  <a:lnTo>
                    <a:pt x="824" y="280"/>
                  </a:lnTo>
                  <a:lnTo>
                    <a:pt x="824" y="280"/>
                  </a:lnTo>
                  <a:lnTo>
                    <a:pt x="804" y="262"/>
                  </a:lnTo>
                  <a:lnTo>
                    <a:pt x="783" y="246"/>
                  </a:lnTo>
                  <a:lnTo>
                    <a:pt x="783" y="246"/>
                  </a:lnTo>
                  <a:lnTo>
                    <a:pt x="757" y="225"/>
                  </a:lnTo>
                  <a:lnTo>
                    <a:pt x="743" y="214"/>
                  </a:lnTo>
                  <a:lnTo>
                    <a:pt x="732" y="202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05" y="184"/>
                  </a:lnTo>
                  <a:lnTo>
                    <a:pt x="693" y="176"/>
                  </a:lnTo>
                  <a:lnTo>
                    <a:pt x="680" y="169"/>
                  </a:lnTo>
                  <a:lnTo>
                    <a:pt x="668" y="163"/>
                  </a:lnTo>
                  <a:lnTo>
                    <a:pt x="655" y="158"/>
                  </a:lnTo>
                  <a:lnTo>
                    <a:pt x="641" y="153"/>
                  </a:lnTo>
                  <a:lnTo>
                    <a:pt x="627" y="150"/>
                  </a:lnTo>
                  <a:lnTo>
                    <a:pt x="627" y="150"/>
                  </a:lnTo>
                  <a:lnTo>
                    <a:pt x="599" y="143"/>
                  </a:lnTo>
                  <a:lnTo>
                    <a:pt x="584" y="141"/>
                  </a:lnTo>
                  <a:lnTo>
                    <a:pt x="571" y="140"/>
                  </a:lnTo>
                  <a:lnTo>
                    <a:pt x="571" y="140"/>
                  </a:lnTo>
                  <a:lnTo>
                    <a:pt x="562" y="141"/>
                  </a:lnTo>
                  <a:lnTo>
                    <a:pt x="553" y="142"/>
                  </a:lnTo>
                  <a:lnTo>
                    <a:pt x="545" y="143"/>
                  </a:lnTo>
                  <a:lnTo>
                    <a:pt x="538" y="145"/>
                  </a:lnTo>
                  <a:lnTo>
                    <a:pt x="538" y="145"/>
                  </a:lnTo>
                  <a:lnTo>
                    <a:pt x="517" y="155"/>
                  </a:lnTo>
                  <a:lnTo>
                    <a:pt x="517" y="155"/>
                  </a:lnTo>
                  <a:lnTo>
                    <a:pt x="502" y="161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77" y="169"/>
                  </a:lnTo>
                  <a:lnTo>
                    <a:pt x="469" y="172"/>
                  </a:lnTo>
                  <a:lnTo>
                    <a:pt x="452" y="181"/>
                  </a:lnTo>
                  <a:lnTo>
                    <a:pt x="437" y="191"/>
                  </a:lnTo>
                  <a:lnTo>
                    <a:pt x="421" y="202"/>
                  </a:lnTo>
                  <a:lnTo>
                    <a:pt x="407" y="215"/>
                  </a:lnTo>
                  <a:lnTo>
                    <a:pt x="393" y="228"/>
                  </a:lnTo>
                  <a:lnTo>
                    <a:pt x="367" y="255"/>
                  </a:lnTo>
                  <a:lnTo>
                    <a:pt x="367" y="255"/>
                  </a:lnTo>
                  <a:lnTo>
                    <a:pt x="355" y="269"/>
                  </a:lnTo>
                  <a:lnTo>
                    <a:pt x="355" y="269"/>
                  </a:lnTo>
                  <a:lnTo>
                    <a:pt x="344" y="282"/>
                  </a:lnTo>
                  <a:lnTo>
                    <a:pt x="332" y="297"/>
                  </a:lnTo>
                  <a:lnTo>
                    <a:pt x="322" y="313"/>
                  </a:lnTo>
                  <a:lnTo>
                    <a:pt x="313" y="329"/>
                  </a:lnTo>
                  <a:lnTo>
                    <a:pt x="303" y="348"/>
                  </a:lnTo>
                  <a:lnTo>
                    <a:pt x="296" y="366"/>
                  </a:lnTo>
                  <a:lnTo>
                    <a:pt x="289" y="385"/>
                  </a:lnTo>
                  <a:lnTo>
                    <a:pt x="284" y="406"/>
                  </a:lnTo>
                  <a:lnTo>
                    <a:pt x="284" y="406"/>
                  </a:lnTo>
                  <a:lnTo>
                    <a:pt x="282" y="416"/>
                  </a:lnTo>
                  <a:lnTo>
                    <a:pt x="282" y="427"/>
                  </a:lnTo>
                  <a:lnTo>
                    <a:pt x="283" y="439"/>
                  </a:lnTo>
                  <a:lnTo>
                    <a:pt x="286" y="450"/>
                  </a:lnTo>
                  <a:lnTo>
                    <a:pt x="289" y="462"/>
                  </a:lnTo>
                  <a:lnTo>
                    <a:pt x="293" y="473"/>
                  </a:lnTo>
                  <a:lnTo>
                    <a:pt x="302" y="495"/>
                  </a:lnTo>
                  <a:lnTo>
                    <a:pt x="302" y="495"/>
                  </a:lnTo>
                  <a:lnTo>
                    <a:pt x="312" y="516"/>
                  </a:lnTo>
                  <a:lnTo>
                    <a:pt x="312" y="516"/>
                  </a:lnTo>
                  <a:lnTo>
                    <a:pt x="318" y="530"/>
                  </a:lnTo>
                  <a:lnTo>
                    <a:pt x="325" y="544"/>
                  </a:lnTo>
                  <a:lnTo>
                    <a:pt x="334" y="557"/>
                  </a:lnTo>
                  <a:lnTo>
                    <a:pt x="345" y="570"/>
                  </a:lnTo>
                  <a:lnTo>
                    <a:pt x="356" y="582"/>
                  </a:lnTo>
                  <a:lnTo>
                    <a:pt x="366" y="595"/>
                  </a:lnTo>
                  <a:lnTo>
                    <a:pt x="388" y="615"/>
                  </a:lnTo>
                  <a:lnTo>
                    <a:pt x="598" y="826"/>
                  </a:lnTo>
                  <a:lnTo>
                    <a:pt x="598" y="826"/>
                  </a:lnTo>
                  <a:lnTo>
                    <a:pt x="611" y="840"/>
                  </a:lnTo>
                  <a:lnTo>
                    <a:pt x="624" y="854"/>
                  </a:lnTo>
                  <a:lnTo>
                    <a:pt x="646" y="883"/>
                  </a:lnTo>
                  <a:lnTo>
                    <a:pt x="646" y="883"/>
                  </a:lnTo>
                  <a:lnTo>
                    <a:pt x="663" y="905"/>
                  </a:lnTo>
                  <a:lnTo>
                    <a:pt x="680" y="925"/>
                  </a:lnTo>
                  <a:lnTo>
                    <a:pt x="681" y="926"/>
                  </a:lnTo>
                  <a:lnTo>
                    <a:pt x="684" y="927"/>
                  </a:lnTo>
                  <a:lnTo>
                    <a:pt x="684" y="927"/>
                  </a:lnTo>
                  <a:lnTo>
                    <a:pt x="687" y="929"/>
                  </a:lnTo>
                  <a:lnTo>
                    <a:pt x="691" y="932"/>
                  </a:lnTo>
                  <a:lnTo>
                    <a:pt x="691" y="932"/>
                  </a:lnTo>
                  <a:lnTo>
                    <a:pt x="702" y="942"/>
                  </a:lnTo>
                  <a:lnTo>
                    <a:pt x="708" y="947"/>
                  </a:lnTo>
                  <a:lnTo>
                    <a:pt x="716" y="951"/>
                  </a:lnTo>
                  <a:lnTo>
                    <a:pt x="723" y="955"/>
                  </a:lnTo>
                  <a:lnTo>
                    <a:pt x="731" y="958"/>
                  </a:lnTo>
                  <a:lnTo>
                    <a:pt x="739" y="960"/>
                  </a:lnTo>
                  <a:lnTo>
                    <a:pt x="748" y="960"/>
                  </a:lnTo>
                  <a:lnTo>
                    <a:pt x="748" y="960"/>
                  </a:lnTo>
                  <a:lnTo>
                    <a:pt x="758" y="959"/>
                  </a:lnTo>
                  <a:lnTo>
                    <a:pt x="767" y="956"/>
                  </a:lnTo>
                  <a:lnTo>
                    <a:pt x="776" y="951"/>
                  </a:lnTo>
                  <a:lnTo>
                    <a:pt x="785" y="944"/>
                  </a:lnTo>
                  <a:lnTo>
                    <a:pt x="785" y="944"/>
                  </a:lnTo>
                  <a:lnTo>
                    <a:pt x="791" y="937"/>
                  </a:lnTo>
                  <a:lnTo>
                    <a:pt x="796" y="929"/>
                  </a:lnTo>
                  <a:lnTo>
                    <a:pt x="798" y="922"/>
                  </a:lnTo>
                  <a:lnTo>
                    <a:pt x="799" y="914"/>
                  </a:lnTo>
                  <a:lnTo>
                    <a:pt x="799" y="914"/>
                  </a:lnTo>
                  <a:lnTo>
                    <a:pt x="798" y="907"/>
                  </a:lnTo>
                  <a:lnTo>
                    <a:pt x="795" y="901"/>
                  </a:lnTo>
                  <a:lnTo>
                    <a:pt x="792" y="893"/>
                  </a:lnTo>
                  <a:lnTo>
                    <a:pt x="788" y="887"/>
                  </a:lnTo>
                  <a:lnTo>
                    <a:pt x="776" y="876"/>
                  </a:lnTo>
                  <a:lnTo>
                    <a:pt x="766" y="865"/>
                  </a:lnTo>
                  <a:lnTo>
                    <a:pt x="765" y="864"/>
                  </a:lnTo>
                  <a:lnTo>
                    <a:pt x="763" y="863"/>
                  </a:lnTo>
                  <a:lnTo>
                    <a:pt x="763" y="863"/>
                  </a:lnTo>
                  <a:lnTo>
                    <a:pt x="759" y="862"/>
                  </a:lnTo>
                  <a:lnTo>
                    <a:pt x="755" y="859"/>
                  </a:lnTo>
                  <a:lnTo>
                    <a:pt x="755" y="859"/>
                  </a:lnTo>
                  <a:lnTo>
                    <a:pt x="641" y="744"/>
                  </a:lnTo>
                  <a:lnTo>
                    <a:pt x="641" y="744"/>
                  </a:lnTo>
                  <a:lnTo>
                    <a:pt x="529" y="629"/>
                  </a:lnTo>
                  <a:lnTo>
                    <a:pt x="529" y="629"/>
                  </a:lnTo>
                  <a:lnTo>
                    <a:pt x="506" y="604"/>
                  </a:lnTo>
                  <a:lnTo>
                    <a:pt x="506" y="604"/>
                  </a:lnTo>
                  <a:lnTo>
                    <a:pt x="486" y="584"/>
                  </a:lnTo>
                  <a:lnTo>
                    <a:pt x="466" y="565"/>
                  </a:lnTo>
                  <a:lnTo>
                    <a:pt x="462" y="562"/>
                  </a:lnTo>
                  <a:lnTo>
                    <a:pt x="462" y="562"/>
                  </a:lnTo>
                  <a:lnTo>
                    <a:pt x="436" y="537"/>
                  </a:lnTo>
                  <a:lnTo>
                    <a:pt x="422" y="523"/>
                  </a:lnTo>
                  <a:lnTo>
                    <a:pt x="411" y="509"/>
                  </a:lnTo>
                  <a:lnTo>
                    <a:pt x="411" y="509"/>
                  </a:lnTo>
                  <a:lnTo>
                    <a:pt x="404" y="499"/>
                  </a:lnTo>
                  <a:lnTo>
                    <a:pt x="397" y="487"/>
                  </a:lnTo>
                  <a:lnTo>
                    <a:pt x="393" y="475"/>
                  </a:lnTo>
                  <a:lnTo>
                    <a:pt x="390" y="464"/>
                  </a:lnTo>
                  <a:lnTo>
                    <a:pt x="388" y="451"/>
                  </a:lnTo>
                  <a:lnTo>
                    <a:pt x="387" y="439"/>
                  </a:lnTo>
                  <a:lnTo>
                    <a:pt x="388" y="426"/>
                  </a:lnTo>
                  <a:lnTo>
                    <a:pt x="390" y="413"/>
                  </a:lnTo>
                  <a:lnTo>
                    <a:pt x="390" y="413"/>
                  </a:lnTo>
                  <a:lnTo>
                    <a:pt x="392" y="402"/>
                  </a:lnTo>
                  <a:lnTo>
                    <a:pt x="396" y="390"/>
                  </a:lnTo>
                  <a:lnTo>
                    <a:pt x="400" y="379"/>
                  </a:lnTo>
                  <a:lnTo>
                    <a:pt x="407" y="368"/>
                  </a:lnTo>
                  <a:lnTo>
                    <a:pt x="412" y="357"/>
                  </a:lnTo>
                  <a:lnTo>
                    <a:pt x="419" y="347"/>
                  </a:lnTo>
                  <a:lnTo>
                    <a:pt x="435" y="327"/>
                  </a:lnTo>
                  <a:lnTo>
                    <a:pt x="451" y="309"/>
                  </a:lnTo>
                  <a:lnTo>
                    <a:pt x="469" y="292"/>
                  </a:lnTo>
                  <a:lnTo>
                    <a:pt x="487" y="277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13" y="261"/>
                  </a:lnTo>
                  <a:lnTo>
                    <a:pt x="519" y="259"/>
                  </a:lnTo>
                  <a:lnTo>
                    <a:pt x="533" y="257"/>
                  </a:lnTo>
                  <a:lnTo>
                    <a:pt x="533" y="257"/>
                  </a:lnTo>
                  <a:lnTo>
                    <a:pt x="541" y="256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65" y="251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91" y="250"/>
                  </a:lnTo>
                  <a:lnTo>
                    <a:pt x="601" y="252"/>
                  </a:lnTo>
                  <a:lnTo>
                    <a:pt x="609" y="255"/>
                  </a:lnTo>
                  <a:lnTo>
                    <a:pt x="616" y="258"/>
                  </a:lnTo>
                  <a:lnTo>
                    <a:pt x="616" y="258"/>
                  </a:lnTo>
                  <a:lnTo>
                    <a:pt x="628" y="266"/>
                  </a:lnTo>
                  <a:lnTo>
                    <a:pt x="638" y="276"/>
                  </a:lnTo>
                  <a:lnTo>
                    <a:pt x="647" y="285"/>
                  </a:lnTo>
                  <a:lnTo>
                    <a:pt x="658" y="294"/>
                  </a:lnTo>
                  <a:lnTo>
                    <a:pt x="675" y="316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707" y="356"/>
                  </a:lnTo>
                  <a:lnTo>
                    <a:pt x="723" y="375"/>
                  </a:lnTo>
                  <a:lnTo>
                    <a:pt x="723" y="375"/>
                  </a:lnTo>
                  <a:lnTo>
                    <a:pt x="742" y="397"/>
                  </a:lnTo>
                  <a:lnTo>
                    <a:pt x="767" y="422"/>
                  </a:lnTo>
                  <a:lnTo>
                    <a:pt x="793" y="448"/>
                  </a:lnTo>
                  <a:lnTo>
                    <a:pt x="823" y="476"/>
                  </a:lnTo>
                  <a:lnTo>
                    <a:pt x="885" y="533"/>
                  </a:lnTo>
                  <a:lnTo>
                    <a:pt x="948" y="591"/>
                  </a:lnTo>
                  <a:lnTo>
                    <a:pt x="948" y="591"/>
                  </a:lnTo>
                  <a:lnTo>
                    <a:pt x="1009" y="646"/>
                  </a:lnTo>
                  <a:lnTo>
                    <a:pt x="1059" y="694"/>
                  </a:lnTo>
                  <a:lnTo>
                    <a:pt x="1062" y="695"/>
                  </a:lnTo>
                  <a:lnTo>
                    <a:pt x="1065" y="698"/>
                  </a:lnTo>
                  <a:lnTo>
                    <a:pt x="1065" y="698"/>
                  </a:lnTo>
                  <a:lnTo>
                    <a:pt x="1073" y="706"/>
                  </a:lnTo>
                  <a:lnTo>
                    <a:pt x="1073" y="706"/>
                  </a:lnTo>
                  <a:lnTo>
                    <a:pt x="1076" y="710"/>
                  </a:lnTo>
                  <a:lnTo>
                    <a:pt x="1076" y="711"/>
                  </a:lnTo>
                  <a:lnTo>
                    <a:pt x="1077" y="711"/>
                  </a:lnTo>
                  <a:lnTo>
                    <a:pt x="1077" y="711"/>
                  </a:lnTo>
                  <a:lnTo>
                    <a:pt x="1086" y="725"/>
                  </a:lnTo>
                  <a:lnTo>
                    <a:pt x="1096" y="739"/>
                  </a:lnTo>
                  <a:lnTo>
                    <a:pt x="1104" y="756"/>
                  </a:lnTo>
                  <a:lnTo>
                    <a:pt x="1110" y="774"/>
                  </a:lnTo>
                  <a:lnTo>
                    <a:pt x="1113" y="784"/>
                  </a:lnTo>
                  <a:lnTo>
                    <a:pt x="1115" y="794"/>
                  </a:lnTo>
                  <a:lnTo>
                    <a:pt x="1116" y="804"/>
                  </a:lnTo>
                  <a:lnTo>
                    <a:pt x="1116" y="815"/>
                  </a:lnTo>
                  <a:lnTo>
                    <a:pt x="1116" y="826"/>
                  </a:lnTo>
                  <a:lnTo>
                    <a:pt x="1114" y="838"/>
                  </a:lnTo>
                  <a:lnTo>
                    <a:pt x="1112" y="850"/>
                  </a:lnTo>
                  <a:lnTo>
                    <a:pt x="1109" y="861"/>
                  </a:lnTo>
                  <a:lnTo>
                    <a:pt x="1109" y="861"/>
                  </a:lnTo>
                  <a:lnTo>
                    <a:pt x="1100" y="886"/>
                  </a:lnTo>
                  <a:lnTo>
                    <a:pt x="1089" y="910"/>
                  </a:lnTo>
                  <a:lnTo>
                    <a:pt x="1079" y="932"/>
                  </a:lnTo>
                  <a:lnTo>
                    <a:pt x="1066" y="952"/>
                  </a:lnTo>
                  <a:lnTo>
                    <a:pt x="1052" y="972"/>
                  </a:lnTo>
                  <a:lnTo>
                    <a:pt x="1037" y="990"/>
                  </a:lnTo>
                  <a:lnTo>
                    <a:pt x="1020" y="1008"/>
                  </a:lnTo>
                  <a:lnTo>
                    <a:pt x="1003" y="1024"/>
                  </a:lnTo>
                  <a:lnTo>
                    <a:pt x="1003" y="1024"/>
                  </a:lnTo>
                  <a:lnTo>
                    <a:pt x="979" y="1044"/>
                  </a:lnTo>
                  <a:lnTo>
                    <a:pt x="954" y="1061"/>
                  </a:lnTo>
                  <a:lnTo>
                    <a:pt x="930" y="1075"/>
                  </a:lnTo>
                  <a:lnTo>
                    <a:pt x="906" y="1087"/>
                  </a:lnTo>
                  <a:lnTo>
                    <a:pt x="882" y="1097"/>
                  </a:lnTo>
                  <a:lnTo>
                    <a:pt x="858" y="1104"/>
                  </a:lnTo>
                  <a:lnTo>
                    <a:pt x="846" y="1106"/>
                  </a:lnTo>
                  <a:lnTo>
                    <a:pt x="834" y="1108"/>
                  </a:lnTo>
                  <a:lnTo>
                    <a:pt x="823" y="1109"/>
                  </a:lnTo>
                  <a:lnTo>
                    <a:pt x="812" y="1109"/>
                  </a:lnTo>
                  <a:lnTo>
                    <a:pt x="812" y="1109"/>
                  </a:lnTo>
                  <a:lnTo>
                    <a:pt x="797" y="1108"/>
                  </a:lnTo>
                  <a:lnTo>
                    <a:pt x="797" y="1108"/>
                  </a:lnTo>
                  <a:lnTo>
                    <a:pt x="772" y="1105"/>
                  </a:lnTo>
                  <a:lnTo>
                    <a:pt x="749" y="1100"/>
                  </a:lnTo>
                  <a:lnTo>
                    <a:pt x="725" y="1093"/>
                  </a:lnTo>
                  <a:lnTo>
                    <a:pt x="702" y="1083"/>
                  </a:lnTo>
                  <a:lnTo>
                    <a:pt x="680" y="1071"/>
                  </a:lnTo>
                  <a:lnTo>
                    <a:pt x="659" y="1058"/>
                  </a:lnTo>
                  <a:lnTo>
                    <a:pt x="638" y="1041"/>
                  </a:lnTo>
                  <a:lnTo>
                    <a:pt x="618" y="1022"/>
                  </a:lnTo>
                  <a:lnTo>
                    <a:pt x="618" y="1022"/>
                  </a:lnTo>
                  <a:lnTo>
                    <a:pt x="615" y="1018"/>
                  </a:lnTo>
                  <a:lnTo>
                    <a:pt x="613" y="1014"/>
                  </a:lnTo>
                  <a:lnTo>
                    <a:pt x="613" y="1012"/>
                  </a:lnTo>
                  <a:lnTo>
                    <a:pt x="612" y="1011"/>
                  </a:lnTo>
                  <a:lnTo>
                    <a:pt x="612" y="1011"/>
                  </a:lnTo>
                  <a:lnTo>
                    <a:pt x="571" y="972"/>
                  </a:lnTo>
                  <a:lnTo>
                    <a:pt x="527" y="929"/>
                  </a:lnTo>
                  <a:lnTo>
                    <a:pt x="527" y="929"/>
                  </a:lnTo>
                  <a:lnTo>
                    <a:pt x="485" y="891"/>
                  </a:lnTo>
                  <a:lnTo>
                    <a:pt x="446" y="852"/>
                  </a:lnTo>
                  <a:lnTo>
                    <a:pt x="408" y="814"/>
                  </a:lnTo>
                  <a:lnTo>
                    <a:pt x="374" y="778"/>
                  </a:lnTo>
                  <a:lnTo>
                    <a:pt x="374" y="778"/>
                  </a:lnTo>
                  <a:lnTo>
                    <a:pt x="342" y="740"/>
                  </a:lnTo>
                  <a:lnTo>
                    <a:pt x="311" y="702"/>
                  </a:lnTo>
                  <a:lnTo>
                    <a:pt x="311" y="702"/>
                  </a:lnTo>
                  <a:lnTo>
                    <a:pt x="288" y="674"/>
                  </a:lnTo>
                  <a:lnTo>
                    <a:pt x="265" y="646"/>
                  </a:lnTo>
                  <a:lnTo>
                    <a:pt x="241" y="620"/>
                  </a:lnTo>
                  <a:lnTo>
                    <a:pt x="216" y="594"/>
                  </a:lnTo>
                  <a:lnTo>
                    <a:pt x="215" y="592"/>
                  </a:lnTo>
                  <a:lnTo>
                    <a:pt x="215" y="592"/>
                  </a:lnTo>
                  <a:lnTo>
                    <a:pt x="200" y="574"/>
                  </a:lnTo>
                  <a:lnTo>
                    <a:pt x="187" y="557"/>
                  </a:lnTo>
                  <a:lnTo>
                    <a:pt x="176" y="537"/>
                  </a:lnTo>
                  <a:lnTo>
                    <a:pt x="168" y="516"/>
                  </a:lnTo>
                  <a:lnTo>
                    <a:pt x="162" y="496"/>
                  </a:lnTo>
                  <a:lnTo>
                    <a:pt x="158" y="473"/>
                  </a:lnTo>
                  <a:lnTo>
                    <a:pt x="156" y="450"/>
                  </a:lnTo>
                  <a:lnTo>
                    <a:pt x="157" y="426"/>
                  </a:lnTo>
                  <a:lnTo>
                    <a:pt x="157" y="426"/>
                  </a:lnTo>
                  <a:lnTo>
                    <a:pt x="159" y="404"/>
                  </a:lnTo>
                  <a:lnTo>
                    <a:pt x="163" y="381"/>
                  </a:lnTo>
                  <a:lnTo>
                    <a:pt x="169" y="359"/>
                  </a:lnTo>
                  <a:lnTo>
                    <a:pt x="176" y="337"/>
                  </a:lnTo>
                  <a:lnTo>
                    <a:pt x="185" y="315"/>
                  </a:lnTo>
                  <a:lnTo>
                    <a:pt x="195" y="294"/>
                  </a:lnTo>
                  <a:lnTo>
                    <a:pt x="205" y="272"/>
                  </a:lnTo>
                  <a:lnTo>
                    <a:pt x="218" y="253"/>
                  </a:lnTo>
                  <a:lnTo>
                    <a:pt x="230" y="233"/>
                  </a:lnTo>
                  <a:lnTo>
                    <a:pt x="243" y="214"/>
                  </a:lnTo>
                  <a:lnTo>
                    <a:pt x="258" y="196"/>
                  </a:lnTo>
                  <a:lnTo>
                    <a:pt x="272" y="178"/>
                  </a:lnTo>
                  <a:lnTo>
                    <a:pt x="287" y="163"/>
                  </a:lnTo>
                  <a:lnTo>
                    <a:pt x="302" y="147"/>
                  </a:lnTo>
                  <a:lnTo>
                    <a:pt x="317" y="134"/>
                  </a:lnTo>
                  <a:lnTo>
                    <a:pt x="332" y="122"/>
                  </a:lnTo>
                  <a:lnTo>
                    <a:pt x="335" y="119"/>
                  </a:lnTo>
                  <a:lnTo>
                    <a:pt x="335" y="119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52" y="136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47" y="158"/>
                  </a:lnTo>
                  <a:lnTo>
                    <a:pt x="331" y="172"/>
                  </a:lnTo>
                  <a:lnTo>
                    <a:pt x="316" y="188"/>
                  </a:lnTo>
                  <a:lnTo>
                    <a:pt x="300" y="204"/>
                  </a:lnTo>
                  <a:lnTo>
                    <a:pt x="286" y="221"/>
                  </a:lnTo>
                  <a:lnTo>
                    <a:pt x="272" y="238"/>
                  </a:lnTo>
                  <a:lnTo>
                    <a:pt x="259" y="257"/>
                  </a:lnTo>
                  <a:lnTo>
                    <a:pt x="247" y="276"/>
                  </a:lnTo>
                  <a:lnTo>
                    <a:pt x="235" y="294"/>
                  </a:lnTo>
                  <a:lnTo>
                    <a:pt x="225" y="314"/>
                  </a:lnTo>
                  <a:lnTo>
                    <a:pt x="216" y="333"/>
                  </a:lnTo>
                  <a:lnTo>
                    <a:pt x="207" y="353"/>
                  </a:lnTo>
                  <a:lnTo>
                    <a:pt x="201" y="373"/>
                  </a:lnTo>
                  <a:lnTo>
                    <a:pt x="196" y="392"/>
                  </a:lnTo>
                  <a:lnTo>
                    <a:pt x="192" y="412"/>
                  </a:lnTo>
                  <a:lnTo>
                    <a:pt x="190" y="432"/>
                  </a:lnTo>
                  <a:lnTo>
                    <a:pt x="190" y="432"/>
                  </a:lnTo>
                  <a:lnTo>
                    <a:pt x="190" y="451"/>
                  </a:lnTo>
                  <a:lnTo>
                    <a:pt x="192" y="471"/>
                  </a:lnTo>
                  <a:lnTo>
                    <a:pt x="196" y="489"/>
                  </a:lnTo>
                  <a:lnTo>
                    <a:pt x="201" y="507"/>
                  </a:lnTo>
                  <a:lnTo>
                    <a:pt x="209" y="523"/>
                  </a:lnTo>
                  <a:lnTo>
                    <a:pt x="219" y="540"/>
                  </a:lnTo>
                  <a:lnTo>
                    <a:pt x="230" y="556"/>
                  </a:lnTo>
                  <a:lnTo>
                    <a:pt x="243" y="570"/>
                  </a:lnTo>
                  <a:lnTo>
                    <a:pt x="245" y="571"/>
                  </a:lnTo>
                  <a:lnTo>
                    <a:pt x="245" y="571"/>
                  </a:lnTo>
                  <a:lnTo>
                    <a:pt x="264" y="593"/>
                  </a:lnTo>
                  <a:lnTo>
                    <a:pt x="284" y="614"/>
                  </a:lnTo>
                  <a:lnTo>
                    <a:pt x="321" y="661"/>
                  </a:lnTo>
                  <a:lnTo>
                    <a:pt x="321" y="661"/>
                  </a:lnTo>
                  <a:lnTo>
                    <a:pt x="358" y="707"/>
                  </a:lnTo>
                  <a:lnTo>
                    <a:pt x="378" y="730"/>
                  </a:lnTo>
                  <a:lnTo>
                    <a:pt x="398" y="752"/>
                  </a:lnTo>
                  <a:lnTo>
                    <a:pt x="398" y="752"/>
                  </a:lnTo>
                  <a:lnTo>
                    <a:pt x="462" y="815"/>
                  </a:lnTo>
                  <a:lnTo>
                    <a:pt x="532" y="883"/>
                  </a:lnTo>
                  <a:lnTo>
                    <a:pt x="532" y="883"/>
                  </a:lnTo>
                  <a:lnTo>
                    <a:pt x="588" y="938"/>
                  </a:lnTo>
                  <a:lnTo>
                    <a:pt x="639" y="987"/>
                  </a:lnTo>
                  <a:lnTo>
                    <a:pt x="639" y="987"/>
                  </a:lnTo>
                  <a:lnTo>
                    <a:pt x="642" y="991"/>
                  </a:lnTo>
                  <a:lnTo>
                    <a:pt x="643" y="996"/>
                  </a:lnTo>
                  <a:lnTo>
                    <a:pt x="644" y="998"/>
                  </a:lnTo>
                  <a:lnTo>
                    <a:pt x="645" y="999"/>
                  </a:lnTo>
                  <a:lnTo>
                    <a:pt x="645" y="999"/>
                  </a:lnTo>
                  <a:lnTo>
                    <a:pt x="660" y="1011"/>
                  </a:lnTo>
                  <a:lnTo>
                    <a:pt x="675" y="1024"/>
                  </a:lnTo>
                  <a:lnTo>
                    <a:pt x="693" y="1038"/>
                  </a:lnTo>
                  <a:lnTo>
                    <a:pt x="712" y="1049"/>
                  </a:lnTo>
                  <a:lnTo>
                    <a:pt x="733" y="1060"/>
                  </a:lnTo>
                  <a:lnTo>
                    <a:pt x="743" y="1064"/>
                  </a:lnTo>
                  <a:lnTo>
                    <a:pt x="755" y="1068"/>
                  </a:lnTo>
                  <a:lnTo>
                    <a:pt x="765" y="1070"/>
                  </a:lnTo>
                  <a:lnTo>
                    <a:pt x="778" y="1073"/>
                  </a:lnTo>
                  <a:lnTo>
                    <a:pt x="789" y="1074"/>
                  </a:lnTo>
                  <a:lnTo>
                    <a:pt x="801" y="1074"/>
                  </a:lnTo>
                  <a:lnTo>
                    <a:pt x="801" y="1074"/>
                  </a:lnTo>
                  <a:lnTo>
                    <a:pt x="813" y="1074"/>
                  </a:lnTo>
                  <a:lnTo>
                    <a:pt x="813" y="1074"/>
                  </a:lnTo>
                  <a:lnTo>
                    <a:pt x="835" y="1071"/>
                  </a:lnTo>
                  <a:lnTo>
                    <a:pt x="858" y="1066"/>
                  </a:lnTo>
                  <a:lnTo>
                    <a:pt x="881" y="1058"/>
                  </a:lnTo>
                  <a:lnTo>
                    <a:pt x="904" y="1048"/>
                  </a:lnTo>
                  <a:lnTo>
                    <a:pt x="926" y="1037"/>
                  </a:lnTo>
                  <a:lnTo>
                    <a:pt x="947" y="1023"/>
                  </a:lnTo>
                  <a:lnTo>
                    <a:pt x="968" y="1008"/>
                  </a:lnTo>
                  <a:lnTo>
                    <a:pt x="986" y="990"/>
                  </a:lnTo>
                  <a:lnTo>
                    <a:pt x="986" y="990"/>
                  </a:lnTo>
                  <a:lnTo>
                    <a:pt x="1003" y="973"/>
                  </a:lnTo>
                  <a:lnTo>
                    <a:pt x="1013" y="961"/>
                  </a:lnTo>
                  <a:lnTo>
                    <a:pt x="1023" y="948"/>
                  </a:lnTo>
                  <a:lnTo>
                    <a:pt x="1034" y="934"/>
                  </a:lnTo>
                  <a:lnTo>
                    <a:pt x="1044" y="917"/>
                  </a:lnTo>
                  <a:lnTo>
                    <a:pt x="1054" y="901"/>
                  </a:lnTo>
                  <a:lnTo>
                    <a:pt x="1063" y="882"/>
                  </a:lnTo>
                  <a:lnTo>
                    <a:pt x="1070" y="863"/>
                  </a:lnTo>
                  <a:lnTo>
                    <a:pt x="1075" y="844"/>
                  </a:lnTo>
                  <a:lnTo>
                    <a:pt x="1076" y="834"/>
                  </a:lnTo>
                  <a:lnTo>
                    <a:pt x="1077" y="824"/>
                  </a:lnTo>
                  <a:lnTo>
                    <a:pt x="1077" y="814"/>
                  </a:lnTo>
                  <a:lnTo>
                    <a:pt x="1077" y="804"/>
                  </a:lnTo>
                  <a:lnTo>
                    <a:pt x="1076" y="794"/>
                  </a:lnTo>
                  <a:lnTo>
                    <a:pt x="1074" y="784"/>
                  </a:lnTo>
                  <a:lnTo>
                    <a:pt x="1071" y="773"/>
                  </a:lnTo>
                  <a:lnTo>
                    <a:pt x="1067" y="764"/>
                  </a:lnTo>
                  <a:lnTo>
                    <a:pt x="1062" y="754"/>
                  </a:lnTo>
                  <a:lnTo>
                    <a:pt x="1055" y="745"/>
                  </a:lnTo>
                  <a:lnTo>
                    <a:pt x="1048" y="734"/>
                  </a:lnTo>
                  <a:lnTo>
                    <a:pt x="1040" y="725"/>
                  </a:lnTo>
                  <a:lnTo>
                    <a:pt x="1040" y="725"/>
                  </a:lnTo>
                  <a:lnTo>
                    <a:pt x="1012" y="698"/>
                  </a:lnTo>
                  <a:lnTo>
                    <a:pt x="979" y="667"/>
                  </a:lnTo>
                  <a:lnTo>
                    <a:pt x="900" y="596"/>
                  </a:lnTo>
                  <a:lnTo>
                    <a:pt x="900" y="596"/>
                  </a:lnTo>
                  <a:lnTo>
                    <a:pt x="812" y="515"/>
                  </a:lnTo>
                  <a:lnTo>
                    <a:pt x="773" y="479"/>
                  </a:lnTo>
                  <a:lnTo>
                    <a:pt x="741" y="448"/>
                  </a:lnTo>
                  <a:lnTo>
                    <a:pt x="741" y="448"/>
                  </a:lnTo>
                  <a:lnTo>
                    <a:pt x="722" y="427"/>
                  </a:lnTo>
                  <a:lnTo>
                    <a:pt x="703" y="407"/>
                  </a:lnTo>
                  <a:lnTo>
                    <a:pt x="667" y="363"/>
                  </a:lnTo>
                  <a:lnTo>
                    <a:pt x="667" y="363"/>
                  </a:lnTo>
                  <a:lnTo>
                    <a:pt x="649" y="341"/>
                  </a:lnTo>
                  <a:lnTo>
                    <a:pt x="649" y="341"/>
                  </a:lnTo>
                  <a:lnTo>
                    <a:pt x="642" y="332"/>
                  </a:lnTo>
                  <a:lnTo>
                    <a:pt x="642" y="332"/>
                  </a:lnTo>
                  <a:lnTo>
                    <a:pt x="632" y="318"/>
                  </a:lnTo>
                  <a:lnTo>
                    <a:pt x="619" y="305"/>
                  </a:lnTo>
                  <a:lnTo>
                    <a:pt x="612" y="298"/>
                  </a:lnTo>
                  <a:lnTo>
                    <a:pt x="605" y="293"/>
                  </a:lnTo>
                  <a:lnTo>
                    <a:pt x="598" y="290"/>
                  </a:lnTo>
                  <a:lnTo>
                    <a:pt x="591" y="288"/>
                  </a:lnTo>
                  <a:lnTo>
                    <a:pt x="591" y="288"/>
                  </a:lnTo>
                  <a:lnTo>
                    <a:pt x="581" y="287"/>
                  </a:lnTo>
                  <a:lnTo>
                    <a:pt x="581" y="287"/>
                  </a:lnTo>
                  <a:lnTo>
                    <a:pt x="569" y="288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46" y="292"/>
                  </a:lnTo>
                  <a:lnTo>
                    <a:pt x="536" y="293"/>
                  </a:lnTo>
                  <a:lnTo>
                    <a:pt x="536" y="293"/>
                  </a:lnTo>
                  <a:lnTo>
                    <a:pt x="529" y="292"/>
                  </a:lnTo>
                  <a:lnTo>
                    <a:pt x="527" y="303"/>
                  </a:lnTo>
                  <a:lnTo>
                    <a:pt x="527" y="303"/>
                  </a:lnTo>
                  <a:lnTo>
                    <a:pt x="525" y="302"/>
                  </a:lnTo>
                  <a:lnTo>
                    <a:pt x="525" y="300"/>
                  </a:lnTo>
                  <a:lnTo>
                    <a:pt x="525" y="300"/>
                  </a:lnTo>
                  <a:lnTo>
                    <a:pt x="525" y="297"/>
                  </a:lnTo>
                  <a:lnTo>
                    <a:pt x="527" y="296"/>
                  </a:lnTo>
                  <a:lnTo>
                    <a:pt x="527" y="296"/>
                  </a:lnTo>
                  <a:lnTo>
                    <a:pt x="518" y="299"/>
                  </a:lnTo>
                  <a:lnTo>
                    <a:pt x="518" y="299"/>
                  </a:lnTo>
                  <a:lnTo>
                    <a:pt x="512" y="301"/>
                  </a:lnTo>
                  <a:lnTo>
                    <a:pt x="512" y="301"/>
                  </a:lnTo>
                  <a:lnTo>
                    <a:pt x="502" y="308"/>
                  </a:lnTo>
                  <a:lnTo>
                    <a:pt x="492" y="315"/>
                  </a:lnTo>
                  <a:lnTo>
                    <a:pt x="484" y="323"/>
                  </a:lnTo>
                  <a:lnTo>
                    <a:pt x="477" y="332"/>
                  </a:lnTo>
                  <a:lnTo>
                    <a:pt x="477" y="332"/>
                  </a:lnTo>
                  <a:lnTo>
                    <a:pt x="464" y="349"/>
                  </a:lnTo>
                  <a:lnTo>
                    <a:pt x="464" y="349"/>
                  </a:lnTo>
                  <a:lnTo>
                    <a:pt x="449" y="368"/>
                  </a:lnTo>
                  <a:lnTo>
                    <a:pt x="442" y="377"/>
                  </a:lnTo>
                  <a:lnTo>
                    <a:pt x="436" y="388"/>
                  </a:lnTo>
                  <a:lnTo>
                    <a:pt x="436" y="388"/>
                  </a:lnTo>
                  <a:lnTo>
                    <a:pt x="430" y="401"/>
                  </a:lnTo>
                  <a:lnTo>
                    <a:pt x="427" y="413"/>
                  </a:lnTo>
                  <a:lnTo>
                    <a:pt x="425" y="425"/>
                  </a:lnTo>
                  <a:lnTo>
                    <a:pt x="425" y="437"/>
                  </a:lnTo>
                  <a:lnTo>
                    <a:pt x="426" y="447"/>
                  </a:lnTo>
                  <a:lnTo>
                    <a:pt x="428" y="457"/>
                  </a:lnTo>
                  <a:lnTo>
                    <a:pt x="431" y="468"/>
                  </a:lnTo>
                  <a:lnTo>
                    <a:pt x="436" y="477"/>
                  </a:lnTo>
                  <a:lnTo>
                    <a:pt x="441" y="486"/>
                  </a:lnTo>
                  <a:lnTo>
                    <a:pt x="447" y="495"/>
                  </a:lnTo>
                  <a:lnTo>
                    <a:pt x="453" y="504"/>
                  </a:lnTo>
                  <a:lnTo>
                    <a:pt x="460" y="511"/>
                  </a:lnTo>
                  <a:lnTo>
                    <a:pt x="476" y="527"/>
                  </a:lnTo>
                  <a:lnTo>
                    <a:pt x="491" y="540"/>
                  </a:lnTo>
                  <a:lnTo>
                    <a:pt x="491" y="540"/>
                  </a:lnTo>
                  <a:lnTo>
                    <a:pt x="504" y="550"/>
                  </a:lnTo>
                  <a:lnTo>
                    <a:pt x="519" y="564"/>
                  </a:lnTo>
                  <a:lnTo>
                    <a:pt x="555" y="601"/>
                  </a:lnTo>
                  <a:lnTo>
                    <a:pt x="636" y="684"/>
                  </a:lnTo>
                  <a:lnTo>
                    <a:pt x="636" y="684"/>
                  </a:lnTo>
                  <a:lnTo>
                    <a:pt x="682" y="732"/>
                  </a:lnTo>
                  <a:lnTo>
                    <a:pt x="682" y="732"/>
                  </a:lnTo>
                  <a:lnTo>
                    <a:pt x="707" y="757"/>
                  </a:lnTo>
                  <a:lnTo>
                    <a:pt x="731" y="783"/>
                  </a:lnTo>
                  <a:lnTo>
                    <a:pt x="731" y="783"/>
                  </a:lnTo>
                  <a:lnTo>
                    <a:pt x="769" y="823"/>
                  </a:lnTo>
                  <a:lnTo>
                    <a:pt x="770" y="824"/>
                  </a:lnTo>
                  <a:lnTo>
                    <a:pt x="772" y="824"/>
                  </a:lnTo>
                  <a:lnTo>
                    <a:pt x="772" y="824"/>
                  </a:lnTo>
                  <a:lnTo>
                    <a:pt x="776" y="826"/>
                  </a:lnTo>
                  <a:lnTo>
                    <a:pt x="780" y="829"/>
                  </a:lnTo>
                  <a:lnTo>
                    <a:pt x="780" y="829"/>
                  </a:lnTo>
                  <a:lnTo>
                    <a:pt x="789" y="838"/>
                  </a:lnTo>
                  <a:lnTo>
                    <a:pt x="789" y="838"/>
                  </a:lnTo>
                  <a:lnTo>
                    <a:pt x="804" y="852"/>
                  </a:lnTo>
                  <a:lnTo>
                    <a:pt x="812" y="860"/>
                  </a:lnTo>
                  <a:lnTo>
                    <a:pt x="818" y="867"/>
                  </a:lnTo>
                  <a:lnTo>
                    <a:pt x="824" y="876"/>
                  </a:lnTo>
                  <a:lnTo>
                    <a:pt x="829" y="884"/>
                  </a:lnTo>
                  <a:lnTo>
                    <a:pt x="833" y="893"/>
                  </a:lnTo>
                  <a:lnTo>
                    <a:pt x="835" y="904"/>
                  </a:lnTo>
                  <a:lnTo>
                    <a:pt x="835" y="904"/>
                  </a:lnTo>
                  <a:lnTo>
                    <a:pt x="836" y="912"/>
                  </a:lnTo>
                  <a:lnTo>
                    <a:pt x="836" y="920"/>
                  </a:lnTo>
                  <a:lnTo>
                    <a:pt x="834" y="929"/>
                  </a:lnTo>
                  <a:lnTo>
                    <a:pt x="832" y="939"/>
                  </a:lnTo>
                  <a:lnTo>
                    <a:pt x="828" y="947"/>
                  </a:lnTo>
                  <a:lnTo>
                    <a:pt x="823" y="955"/>
                  </a:lnTo>
                  <a:lnTo>
                    <a:pt x="818" y="962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7" y="980"/>
                  </a:lnTo>
                  <a:lnTo>
                    <a:pt x="790" y="985"/>
                  </a:lnTo>
                  <a:lnTo>
                    <a:pt x="783" y="989"/>
                  </a:lnTo>
                  <a:lnTo>
                    <a:pt x="774" y="993"/>
                  </a:lnTo>
                  <a:lnTo>
                    <a:pt x="766" y="997"/>
                  </a:lnTo>
                  <a:lnTo>
                    <a:pt x="758" y="999"/>
                  </a:lnTo>
                  <a:lnTo>
                    <a:pt x="750" y="999"/>
                  </a:lnTo>
                  <a:lnTo>
                    <a:pt x="750" y="999"/>
                  </a:lnTo>
                  <a:lnTo>
                    <a:pt x="741" y="999"/>
                  </a:lnTo>
                  <a:lnTo>
                    <a:pt x="733" y="997"/>
                  </a:lnTo>
                  <a:lnTo>
                    <a:pt x="733" y="997"/>
                  </a:lnTo>
                  <a:lnTo>
                    <a:pt x="717" y="991"/>
                  </a:lnTo>
                  <a:lnTo>
                    <a:pt x="701" y="984"/>
                  </a:lnTo>
                  <a:lnTo>
                    <a:pt x="687" y="975"/>
                  </a:lnTo>
                  <a:lnTo>
                    <a:pt x="672" y="964"/>
                  </a:lnTo>
                  <a:lnTo>
                    <a:pt x="671" y="962"/>
                  </a:lnTo>
                  <a:lnTo>
                    <a:pt x="669" y="962"/>
                  </a:lnTo>
                  <a:lnTo>
                    <a:pt x="669" y="962"/>
                  </a:lnTo>
                  <a:lnTo>
                    <a:pt x="665" y="960"/>
                  </a:lnTo>
                  <a:lnTo>
                    <a:pt x="661" y="957"/>
                  </a:lnTo>
                  <a:lnTo>
                    <a:pt x="661" y="957"/>
                  </a:lnTo>
                  <a:lnTo>
                    <a:pt x="654" y="949"/>
                  </a:lnTo>
                  <a:lnTo>
                    <a:pt x="646" y="940"/>
                  </a:lnTo>
                  <a:lnTo>
                    <a:pt x="633" y="921"/>
                  </a:lnTo>
                  <a:lnTo>
                    <a:pt x="633" y="921"/>
                  </a:lnTo>
                  <a:lnTo>
                    <a:pt x="619" y="903"/>
                  </a:lnTo>
                  <a:lnTo>
                    <a:pt x="612" y="893"/>
                  </a:lnTo>
                  <a:lnTo>
                    <a:pt x="605" y="884"/>
                  </a:lnTo>
                  <a:lnTo>
                    <a:pt x="605" y="884"/>
                  </a:lnTo>
                  <a:lnTo>
                    <a:pt x="547" y="826"/>
                  </a:lnTo>
                  <a:lnTo>
                    <a:pt x="474" y="753"/>
                  </a:lnTo>
                  <a:lnTo>
                    <a:pt x="450" y="729"/>
                  </a:lnTo>
                  <a:lnTo>
                    <a:pt x="450" y="729"/>
                  </a:lnTo>
                  <a:lnTo>
                    <a:pt x="418" y="698"/>
                  </a:lnTo>
                  <a:lnTo>
                    <a:pt x="418" y="698"/>
                  </a:lnTo>
                  <a:lnTo>
                    <a:pt x="391" y="670"/>
                  </a:lnTo>
                  <a:lnTo>
                    <a:pt x="363" y="643"/>
                  </a:lnTo>
                  <a:lnTo>
                    <a:pt x="337" y="614"/>
                  </a:lnTo>
                  <a:lnTo>
                    <a:pt x="325" y="599"/>
                  </a:lnTo>
                  <a:lnTo>
                    <a:pt x="313" y="584"/>
                  </a:lnTo>
                  <a:lnTo>
                    <a:pt x="313" y="584"/>
                  </a:lnTo>
                  <a:lnTo>
                    <a:pt x="304" y="571"/>
                  </a:lnTo>
                  <a:lnTo>
                    <a:pt x="296" y="559"/>
                  </a:lnTo>
                  <a:lnTo>
                    <a:pt x="289" y="545"/>
                  </a:lnTo>
                  <a:lnTo>
                    <a:pt x="282" y="533"/>
                  </a:lnTo>
                  <a:lnTo>
                    <a:pt x="269" y="506"/>
                  </a:lnTo>
                  <a:lnTo>
                    <a:pt x="258" y="477"/>
                  </a:lnTo>
                  <a:lnTo>
                    <a:pt x="256" y="471"/>
                  </a:lnTo>
                  <a:lnTo>
                    <a:pt x="256" y="471"/>
                  </a:lnTo>
                  <a:lnTo>
                    <a:pt x="251" y="457"/>
                  </a:lnTo>
                  <a:lnTo>
                    <a:pt x="248" y="444"/>
                  </a:lnTo>
                  <a:lnTo>
                    <a:pt x="247" y="431"/>
                  </a:lnTo>
                  <a:lnTo>
                    <a:pt x="247" y="418"/>
                  </a:lnTo>
                  <a:lnTo>
                    <a:pt x="248" y="405"/>
                  </a:lnTo>
                  <a:lnTo>
                    <a:pt x="251" y="392"/>
                  </a:lnTo>
                  <a:lnTo>
                    <a:pt x="255" y="378"/>
                  </a:lnTo>
                  <a:lnTo>
                    <a:pt x="260" y="363"/>
                  </a:lnTo>
                  <a:lnTo>
                    <a:pt x="260" y="363"/>
                  </a:lnTo>
                  <a:lnTo>
                    <a:pt x="267" y="347"/>
                  </a:lnTo>
                  <a:lnTo>
                    <a:pt x="274" y="330"/>
                  </a:lnTo>
                  <a:lnTo>
                    <a:pt x="283" y="315"/>
                  </a:lnTo>
                  <a:lnTo>
                    <a:pt x="291" y="298"/>
                  </a:lnTo>
                  <a:lnTo>
                    <a:pt x="300" y="284"/>
                  </a:lnTo>
                  <a:lnTo>
                    <a:pt x="311" y="269"/>
                  </a:lnTo>
                  <a:lnTo>
                    <a:pt x="321" y="255"/>
                  </a:lnTo>
                  <a:lnTo>
                    <a:pt x="332" y="240"/>
                  </a:lnTo>
                  <a:lnTo>
                    <a:pt x="345" y="227"/>
                  </a:lnTo>
                  <a:lnTo>
                    <a:pt x="357" y="215"/>
                  </a:lnTo>
                  <a:lnTo>
                    <a:pt x="370" y="202"/>
                  </a:lnTo>
                  <a:lnTo>
                    <a:pt x="384" y="190"/>
                  </a:lnTo>
                  <a:lnTo>
                    <a:pt x="397" y="178"/>
                  </a:lnTo>
                  <a:lnTo>
                    <a:pt x="413" y="168"/>
                  </a:lnTo>
                  <a:lnTo>
                    <a:pt x="428" y="158"/>
                  </a:lnTo>
                  <a:lnTo>
                    <a:pt x="444" y="147"/>
                  </a:lnTo>
                  <a:lnTo>
                    <a:pt x="444" y="147"/>
                  </a:lnTo>
                  <a:lnTo>
                    <a:pt x="454" y="143"/>
                  </a:lnTo>
                  <a:lnTo>
                    <a:pt x="464" y="137"/>
                  </a:lnTo>
                  <a:lnTo>
                    <a:pt x="464" y="137"/>
                  </a:lnTo>
                  <a:lnTo>
                    <a:pt x="492" y="123"/>
                  </a:lnTo>
                  <a:lnTo>
                    <a:pt x="492" y="123"/>
                  </a:lnTo>
                  <a:lnTo>
                    <a:pt x="512" y="115"/>
                  </a:lnTo>
                  <a:lnTo>
                    <a:pt x="532" y="110"/>
                  </a:lnTo>
                  <a:lnTo>
                    <a:pt x="553" y="107"/>
                  </a:lnTo>
                  <a:lnTo>
                    <a:pt x="574" y="106"/>
                  </a:lnTo>
                  <a:lnTo>
                    <a:pt x="574" y="106"/>
                  </a:lnTo>
                  <a:lnTo>
                    <a:pt x="590" y="106"/>
                  </a:lnTo>
                  <a:lnTo>
                    <a:pt x="605" y="108"/>
                  </a:lnTo>
                  <a:lnTo>
                    <a:pt x="621" y="110"/>
                  </a:lnTo>
                  <a:lnTo>
                    <a:pt x="636" y="114"/>
                  </a:lnTo>
                  <a:lnTo>
                    <a:pt x="636" y="114"/>
                  </a:lnTo>
                  <a:lnTo>
                    <a:pt x="657" y="120"/>
                  </a:lnTo>
                  <a:lnTo>
                    <a:pt x="657" y="120"/>
                  </a:lnTo>
                  <a:lnTo>
                    <a:pt x="670" y="122"/>
                  </a:lnTo>
                  <a:lnTo>
                    <a:pt x="682" y="126"/>
                  </a:lnTo>
                  <a:lnTo>
                    <a:pt x="695" y="131"/>
                  </a:lnTo>
                  <a:lnTo>
                    <a:pt x="701" y="134"/>
                  </a:lnTo>
                  <a:lnTo>
                    <a:pt x="706" y="137"/>
                  </a:lnTo>
                  <a:lnTo>
                    <a:pt x="706" y="137"/>
                  </a:lnTo>
                  <a:lnTo>
                    <a:pt x="725" y="152"/>
                  </a:lnTo>
                  <a:lnTo>
                    <a:pt x="738" y="162"/>
                  </a:lnTo>
                  <a:lnTo>
                    <a:pt x="740" y="162"/>
                  </a:lnTo>
                  <a:lnTo>
                    <a:pt x="740" y="162"/>
                  </a:lnTo>
                  <a:lnTo>
                    <a:pt x="745" y="163"/>
                  </a:lnTo>
                  <a:lnTo>
                    <a:pt x="751" y="166"/>
                  </a:lnTo>
                  <a:lnTo>
                    <a:pt x="755" y="170"/>
                  </a:lnTo>
                  <a:lnTo>
                    <a:pt x="757" y="175"/>
                  </a:lnTo>
                  <a:lnTo>
                    <a:pt x="758" y="177"/>
                  </a:lnTo>
                  <a:lnTo>
                    <a:pt x="759" y="177"/>
                  </a:lnTo>
                  <a:lnTo>
                    <a:pt x="759" y="177"/>
                  </a:lnTo>
                  <a:lnTo>
                    <a:pt x="771" y="190"/>
                  </a:lnTo>
                  <a:lnTo>
                    <a:pt x="785" y="201"/>
                  </a:lnTo>
                  <a:lnTo>
                    <a:pt x="812" y="223"/>
                  </a:lnTo>
                  <a:lnTo>
                    <a:pt x="812" y="223"/>
                  </a:lnTo>
                  <a:lnTo>
                    <a:pt x="837" y="244"/>
                  </a:lnTo>
                  <a:lnTo>
                    <a:pt x="850" y="255"/>
                  </a:lnTo>
                  <a:lnTo>
                    <a:pt x="862" y="266"/>
                  </a:lnTo>
                  <a:lnTo>
                    <a:pt x="862" y="266"/>
                  </a:lnTo>
                  <a:lnTo>
                    <a:pt x="948" y="356"/>
                  </a:lnTo>
                  <a:lnTo>
                    <a:pt x="1033" y="446"/>
                  </a:lnTo>
                  <a:lnTo>
                    <a:pt x="1033" y="446"/>
                  </a:lnTo>
                  <a:lnTo>
                    <a:pt x="1054" y="472"/>
                  </a:lnTo>
                  <a:lnTo>
                    <a:pt x="1054" y="472"/>
                  </a:lnTo>
                  <a:lnTo>
                    <a:pt x="1071" y="489"/>
                  </a:lnTo>
                  <a:lnTo>
                    <a:pt x="1086" y="508"/>
                  </a:lnTo>
                  <a:lnTo>
                    <a:pt x="1104" y="523"/>
                  </a:lnTo>
                  <a:lnTo>
                    <a:pt x="1113" y="531"/>
                  </a:lnTo>
                  <a:lnTo>
                    <a:pt x="1123" y="538"/>
                  </a:lnTo>
                  <a:lnTo>
                    <a:pt x="1123" y="538"/>
                  </a:lnTo>
                  <a:lnTo>
                    <a:pt x="1139" y="549"/>
                  </a:lnTo>
                  <a:lnTo>
                    <a:pt x="1155" y="563"/>
                  </a:lnTo>
                  <a:lnTo>
                    <a:pt x="1169" y="577"/>
                  </a:lnTo>
                  <a:lnTo>
                    <a:pt x="1182" y="592"/>
                  </a:lnTo>
                  <a:lnTo>
                    <a:pt x="1182" y="592"/>
                  </a:lnTo>
                  <a:lnTo>
                    <a:pt x="1186" y="597"/>
                  </a:lnTo>
                  <a:lnTo>
                    <a:pt x="1187" y="602"/>
                  </a:lnTo>
                  <a:lnTo>
                    <a:pt x="1187" y="604"/>
                  </a:lnTo>
                  <a:lnTo>
                    <a:pt x="1188" y="605"/>
                  </a:lnTo>
                  <a:lnTo>
                    <a:pt x="1188" y="605"/>
                  </a:lnTo>
                  <a:lnTo>
                    <a:pt x="1194" y="614"/>
                  </a:lnTo>
                  <a:lnTo>
                    <a:pt x="1199" y="624"/>
                  </a:lnTo>
                  <a:lnTo>
                    <a:pt x="1199" y="624"/>
                  </a:lnTo>
                  <a:lnTo>
                    <a:pt x="1213" y="660"/>
                  </a:lnTo>
                  <a:lnTo>
                    <a:pt x="1213" y="660"/>
                  </a:lnTo>
                  <a:lnTo>
                    <a:pt x="1224" y="685"/>
                  </a:lnTo>
                  <a:lnTo>
                    <a:pt x="1233" y="709"/>
                  </a:lnTo>
                  <a:lnTo>
                    <a:pt x="1233" y="709"/>
                  </a:lnTo>
                  <a:lnTo>
                    <a:pt x="1239" y="730"/>
                  </a:lnTo>
                  <a:lnTo>
                    <a:pt x="1244" y="750"/>
                  </a:lnTo>
                  <a:lnTo>
                    <a:pt x="1249" y="769"/>
                  </a:lnTo>
                  <a:lnTo>
                    <a:pt x="1253" y="788"/>
                  </a:lnTo>
                  <a:lnTo>
                    <a:pt x="1255" y="808"/>
                  </a:lnTo>
                  <a:lnTo>
                    <a:pt x="1256" y="826"/>
                  </a:lnTo>
                  <a:lnTo>
                    <a:pt x="1256" y="846"/>
                  </a:lnTo>
                  <a:lnTo>
                    <a:pt x="1254" y="864"/>
                  </a:lnTo>
                  <a:lnTo>
                    <a:pt x="1254" y="864"/>
                  </a:lnTo>
                  <a:lnTo>
                    <a:pt x="1252" y="876"/>
                  </a:lnTo>
                  <a:lnTo>
                    <a:pt x="1246" y="887"/>
                  </a:lnTo>
                  <a:lnTo>
                    <a:pt x="1235" y="911"/>
                  </a:lnTo>
                  <a:lnTo>
                    <a:pt x="1235" y="911"/>
                  </a:lnTo>
                  <a:lnTo>
                    <a:pt x="1228" y="926"/>
                  </a:lnTo>
                  <a:lnTo>
                    <a:pt x="1228" y="926"/>
                  </a:lnTo>
                  <a:lnTo>
                    <a:pt x="1218" y="950"/>
                  </a:lnTo>
                  <a:lnTo>
                    <a:pt x="1218" y="950"/>
                  </a:lnTo>
                  <a:lnTo>
                    <a:pt x="1204" y="979"/>
                  </a:lnTo>
                  <a:lnTo>
                    <a:pt x="1197" y="993"/>
                  </a:lnTo>
                  <a:lnTo>
                    <a:pt x="1190" y="1007"/>
                  </a:lnTo>
                  <a:lnTo>
                    <a:pt x="1190" y="1007"/>
                  </a:lnTo>
                  <a:lnTo>
                    <a:pt x="1180" y="1021"/>
                  </a:lnTo>
                  <a:lnTo>
                    <a:pt x="1170" y="1036"/>
                  </a:lnTo>
                  <a:lnTo>
                    <a:pt x="1159" y="1049"/>
                  </a:lnTo>
                  <a:lnTo>
                    <a:pt x="1146" y="1064"/>
                  </a:lnTo>
                  <a:lnTo>
                    <a:pt x="1133" y="1077"/>
                  </a:lnTo>
                  <a:lnTo>
                    <a:pt x="1119" y="1090"/>
                  </a:lnTo>
                  <a:lnTo>
                    <a:pt x="1105" y="1102"/>
                  </a:lnTo>
                  <a:lnTo>
                    <a:pt x="1089" y="1113"/>
                  </a:lnTo>
                  <a:lnTo>
                    <a:pt x="1079" y="1121"/>
                  </a:lnTo>
                  <a:lnTo>
                    <a:pt x="1079" y="1121"/>
                  </a:lnTo>
                  <a:lnTo>
                    <a:pt x="1051" y="1141"/>
                  </a:lnTo>
                  <a:lnTo>
                    <a:pt x="1022" y="1162"/>
                  </a:lnTo>
                  <a:lnTo>
                    <a:pt x="992" y="1180"/>
                  </a:lnTo>
                  <a:lnTo>
                    <a:pt x="962" y="1197"/>
                  </a:lnTo>
                  <a:lnTo>
                    <a:pt x="947" y="1205"/>
                  </a:lnTo>
                  <a:lnTo>
                    <a:pt x="930" y="1212"/>
                  </a:lnTo>
                  <a:lnTo>
                    <a:pt x="915" y="1219"/>
                  </a:lnTo>
                  <a:lnTo>
                    <a:pt x="898" y="1224"/>
                  </a:lnTo>
                  <a:lnTo>
                    <a:pt x="881" y="1228"/>
                  </a:lnTo>
                  <a:lnTo>
                    <a:pt x="863" y="1231"/>
                  </a:lnTo>
                  <a:lnTo>
                    <a:pt x="846" y="1233"/>
                  </a:lnTo>
                  <a:lnTo>
                    <a:pt x="828" y="1235"/>
                  </a:lnTo>
                  <a:lnTo>
                    <a:pt x="828" y="1235"/>
                  </a:lnTo>
                  <a:lnTo>
                    <a:pt x="808" y="1235"/>
                  </a:lnTo>
                  <a:lnTo>
                    <a:pt x="808" y="12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5" name="Freeform 605">
              <a:extLst>
                <a:ext uri="{FF2B5EF4-FFF2-40B4-BE49-F238E27FC236}">
                  <a16:creationId xmlns:a16="http://schemas.microsoft.com/office/drawing/2014/main" id="{A345A87A-2F1F-4EB2-A2A9-66E99F2CE0CF}"/>
                </a:ext>
              </a:extLst>
            </p:cNvPr>
            <p:cNvSpPr/>
            <p:nvPr/>
          </p:nvSpPr>
          <p:spPr bwMode="auto">
            <a:xfrm>
              <a:off x="5305426" y="2120900"/>
              <a:ext cx="365125" cy="185738"/>
            </a:xfrm>
            <a:custGeom>
              <a:avLst/>
              <a:gdLst/>
              <a:ahLst/>
              <a:cxnLst>
                <a:cxn ang="0">
                  <a:pos x="588" y="352"/>
                </a:cxn>
                <a:cxn ang="0">
                  <a:pos x="575" y="342"/>
                </a:cxn>
                <a:cxn ang="0">
                  <a:pos x="572" y="332"/>
                </a:cxn>
                <a:cxn ang="0">
                  <a:pos x="578" y="321"/>
                </a:cxn>
                <a:cxn ang="0">
                  <a:pos x="590" y="315"/>
                </a:cxn>
                <a:cxn ang="0">
                  <a:pos x="621" y="298"/>
                </a:cxn>
                <a:cxn ang="0">
                  <a:pos x="648" y="276"/>
                </a:cxn>
                <a:cxn ang="0">
                  <a:pos x="656" y="257"/>
                </a:cxn>
                <a:cxn ang="0">
                  <a:pos x="657" y="247"/>
                </a:cxn>
                <a:cxn ang="0">
                  <a:pos x="649" y="228"/>
                </a:cxn>
                <a:cxn ang="0">
                  <a:pos x="630" y="207"/>
                </a:cxn>
                <a:cxn ang="0">
                  <a:pos x="597" y="182"/>
                </a:cxn>
                <a:cxn ang="0">
                  <a:pos x="556" y="149"/>
                </a:cxn>
                <a:cxn ang="0">
                  <a:pos x="503" y="102"/>
                </a:cxn>
                <a:cxn ang="0">
                  <a:pos x="445" y="66"/>
                </a:cxn>
                <a:cxn ang="0">
                  <a:pos x="412" y="55"/>
                </a:cxn>
                <a:cxn ang="0">
                  <a:pos x="368" y="45"/>
                </a:cxn>
                <a:cxn ang="0">
                  <a:pos x="276" y="37"/>
                </a:cxn>
                <a:cxn ang="0">
                  <a:pos x="224" y="40"/>
                </a:cxn>
                <a:cxn ang="0">
                  <a:pos x="172" y="48"/>
                </a:cxn>
                <a:cxn ang="0">
                  <a:pos x="131" y="60"/>
                </a:cxn>
                <a:cxn ang="0">
                  <a:pos x="95" y="77"/>
                </a:cxn>
                <a:cxn ang="0">
                  <a:pos x="75" y="91"/>
                </a:cxn>
                <a:cxn ang="0">
                  <a:pos x="57" y="106"/>
                </a:cxn>
                <a:cxn ang="0">
                  <a:pos x="28" y="128"/>
                </a:cxn>
                <a:cxn ang="0">
                  <a:pos x="20" y="130"/>
                </a:cxn>
                <a:cxn ang="0">
                  <a:pos x="13" y="129"/>
                </a:cxn>
                <a:cxn ang="0">
                  <a:pos x="0" y="113"/>
                </a:cxn>
                <a:cxn ang="0">
                  <a:pos x="0" y="106"/>
                </a:cxn>
                <a:cxn ang="0">
                  <a:pos x="8" y="98"/>
                </a:cxn>
                <a:cxn ang="0">
                  <a:pos x="23" y="89"/>
                </a:cxn>
                <a:cxn ang="0">
                  <a:pos x="48" y="66"/>
                </a:cxn>
                <a:cxn ang="0">
                  <a:pos x="71" y="50"/>
                </a:cxn>
                <a:cxn ang="0">
                  <a:pos x="104" y="31"/>
                </a:cxn>
                <a:cxn ang="0">
                  <a:pos x="149" y="14"/>
                </a:cxn>
                <a:cxn ang="0">
                  <a:pos x="199" y="5"/>
                </a:cxn>
                <a:cxn ang="0">
                  <a:pos x="259" y="1"/>
                </a:cxn>
                <a:cxn ang="0">
                  <a:pos x="318" y="1"/>
                </a:cxn>
                <a:cxn ang="0">
                  <a:pos x="404" y="12"/>
                </a:cxn>
                <a:cxn ang="0">
                  <a:pos x="473" y="37"/>
                </a:cxn>
                <a:cxn ang="0">
                  <a:pos x="512" y="62"/>
                </a:cxn>
                <a:cxn ang="0">
                  <a:pos x="570" y="112"/>
                </a:cxn>
                <a:cxn ang="0">
                  <a:pos x="585" y="126"/>
                </a:cxn>
                <a:cxn ang="0">
                  <a:pos x="619" y="153"/>
                </a:cxn>
                <a:cxn ang="0">
                  <a:pos x="662" y="190"/>
                </a:cxn>
                <a:cxn ang="0">
                  <a:pos x="681" y="213"/>
                </a:cxn>
                <a:cxn ang="0">
                  <a:pos x="690" y="243"/>
                </a:cxn>
                <a:cxn ang="0">
                  <a:pos x="687" y="274"/>
                </a:cxn>
                <a:cxn ang="0">
                  <a:pos x="677" y="295"/>
                </a:cxn>
                <a:cxn ang="0">
                  <a:pos x="654" y="320"/>
                </a:cxn>
                <a:cxn ang="0">
                  <a:pos x="615" y="343"/>
                </a:cxn>
                <a:cxn ang="0">
                  <a:pos x="600" y="350"/>
                </a:cxn>
                <a:cxn ang="0">
                  <a:pos x="591" y="352"/>
                </a:cxn>
              </a:cxnLst>
              <a:rect l="0" t="0" r="r" b="b"/>
              <a:pathLst>
                <a:path w="690" h="352">
                  <a:moveTo>
                    <a:pt x="591" y="352"/>
                  </a:moveTo>
                  <a:lnTo>
                    <a:pt x="591" y="352"/>
                  </a:lnTo>
                  <a:lnTo>
                    <a:pt x="588" y="352"/>
                  </a:lnTo>
                  <a:lnTo>
                    <a:pt x="585" y="351"/>
                  </a:lnTo>
                  <a:lnTo>
                    <a:pt x="579" y="347"/>
                  </a:lnTo>
                  <a:lnTo>
                    <a:pt x="575" y="342"/>
                  </a:lnTo>
                  <a:lnTo>
                    <a:pt x="572" y="337"/>
                  </a:lnTo>
                  <a:lnTo>
                    <a:pt x="572" y="337"/>
                  </a:lnTo>
                  <a:lnTo>
                    <a:pt x="572" y="332"/>
                  </a:lnTo>
                  <a:lnTo>
                    <a:pt x="572" y="328"/>
                  </a:lnTo>
                  <a:lnTo>
                    <a:pt x="575" y="323"/>
                  </a:lnTo>
                  <a:lnTo>
                    <a:pt x="578" y="321"/>
                  </a:lnTo>
                  <a:lnTo>
                    <a:pt x="581" y="319"/>
                  </a:lnTo>
                  <a:lnTo>
                    <a:pt x="581" y="319"/>
                  </a:lnTo>
                  <a:lnTo>
                    <a:pt x="590" y="315"/>
                  </a:lnTo>
                  <a:lnTo>
                    <a:pt x="590" y="315"/>
                  </a:lnTo>
                  <a:lnTo>
                    <a:pt x="610" y="305"/>
                  </a:lnTo>
                  <a:lnTo>
                    <a:pt x="621" y="298"/>
                  </a:lnTo>
                  <a:lnTo>
                    <a:pt x="630" y="291"/>
                  </a:lnTo>
                  <a:lnTo>
                    <a:pt x="640" y="284"/>
                  </a:lnTo>
                  <a:lnTo>
                    <a:pt x="648" y="276"/>
                  </a:lnTo>
                  <a:lnTo>
                    <a:pt x="653" y="266"/>
                  </a:lnTo>
                  <a:lnTo>
                    <a:pt x="655" y="261"/>
                  </a:lnTo>
                  <a:lnTo>
                    <a:pt x="656" y="257"/>
                  </a:lnTo>
                  <a:lnTo>
                    <a:pt x="656" y="257"/>
                  </a:lnTo>
                  <a:lnTo>
                    <a:pt x="657" y="252"/>
                  </a:lnTo>
                  <a:lnTo>
                    <a:pt x="657" y="247"/>
                  </a:lnTo>
                  <a:lnTo>
                    <a:pt x="656" y="243"/>
                  </a:lnTo>
                  <a:lnTo>
                    <a:pt x="654" y="237"/>
                  </a:lnTo>
                  <a:lnTo>
                    <a:pt x="649" y="228"/>
                  </a:lnTo>
                  <a:lnTo>
                    <a:pt x="641" y="218"/>
                  </a:lnTo>
                  <a:lnTo>
                    <a:pt x="641" y="218"/>
                  </a:lnTo>
                  <a:lnTo>
                    <a:pt x="630" y="207"/>
                  </a:lnTo>
                  <a:lnTo>
                    <a:pt x="620" y="198"/>
                  </a:lnTo>
                  <a:lnTo>
                    <a:pt x="597" y="182"/>
                  </a:lnTo>
                  <a:lnTo>
                    <a:pt x="597" y="182"/>
                  </a:lnTo>
                  <a:lnTo>
                    <a:pt x="580" y="169"/>
                  </a:lnTo>
                  <a:lnTo>
                    <a:pt x="563" y="155"/>
                  </a:lnTo>
                  <a:lnTo>
                    <a:pt x="556" y="149"/>
                  </a:lnTo>
                  <a:lnTo>
                    <a:pt x="556" y="149"/>
                  </a:lnTo>
                  <a:lnTo>
                    <a:pt x="521" y="118"/>
                  </a:lnTo>
                  <a:lnTo>
                    <a:pt x="503" y="102"/>
                  </a:lnTo>
                  <a:lnTo>
                    <a:pt x="485" y="89"/>
                  </a:lnTo>
                  <a:lnTo>
                    <a:pt x="466" y="77"/>
                  </a:lnTo>
                  <a:lnTo>
                    <a:pt x="445" y="66"/>
                  </a:lnTo>
                  <a:lnTo>
                    <a:pt x="435" y="62"/>
                  </a:lnTo>
                  <a:lnTo>
                    <a:pt x="424" y="58"/>
                  </a:lnTo>
                  <a:lnTo>
                    <a:pt x="412" y="55"/>
                  </a:lnTo>
                  <a:lnTo>
                    <a:pt x="400" y="51"/>
                  </a:lnTo>
                  <a:lnTo>
                    <a:pt x="400" y="51"/>
                  </a:lnTo>
                  <a:lnTo>
                    <a:pt x="368" y="45"/>
                  </a:lnTo>
                  <a:lnTo>
                    <a:pt x="337" y="41"/>
                  </a:lnTo>
                  <a:lnTo>
                    <a:pt x="306" y="38"/>
                  </a:lnTo>
                  <a:lnTo>
                    <a:pt x="276" y="37"/>
                  </a:lnTo>
                  <a:lnTo>
                    <a:pt x="276" y="37"/>
                  </a:lnTo>
                  <a:lnTo>
                    <a:pt x="250" y="38"/>
                  </a:lnTo>
                  <a:lnTo>
                    <a:pt x="224" y="40"/>
                  </a:lnTo>
                  <a:lnTo>
                    <a:pt x="198" y="43"/>
                  </a:lnTo>
                  <a:lnTo>
                    <a:pt x="172" y="48"/>
                  </a:lnTo>
                  <a:lnTo>
                    <a:pt x="172" y="48"/>
                  </a:lnTo>
                  <a:lnTo>
                    <a:pt x="158" y="51"/>
                  </a:lnTo>
                  <a:lnTo>
                    <a:pt x="145" y="56"/>
                  </a:lnTo>
                  <a:lnTo>
                    <a:pt x="131" y="60"/>
                  </a:lnTo>
                  <a:lnTo>
                    <a:pt x="119" y="65"/>
                  </a:lnTo>
                  <a:lnTo>
                    <a:pt x="107" y="71"/>
                  </a:lnTo>
                  <a:lnTo>
                    <a:pt x="95" y="77"/>
                  </a:lnTo>
                  <a:lnTo>
                    <a:pt x="85" y="83"/>
                  </a:lnTo>
                  <a:lnTo>
                    <a:pt x="75" y="91"/>
                  </a:lnTo>
                  <a:lnTo>
                    <a:pt x="75" y="91"/>
                  </a:lnTo>
                  <a:lnTo>
                    <a:pt x="65" y="98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44" y="119"/>
                  </a:lnTo>
                  <a:lnTo>
                    <a:pt x="36" y="124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4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16" y="130"/>
                  </a:lnTo>
                  <a:lnTo>
                    <a:pt x="13" y="129"/>
                  </a:lnTo>
                  <a:lnTo>
                    <a:pt x="7" y="125"/>
                  </a:lnTo>
                  <a:lnTo>
                    <a:pt x="2" y="120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3" y="101"/>
                  </a:lnTo>
                  <a:lnTo>
                    <a:pt x="5" y="100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6" y="94"/>
                  </a:lnTo>
                  <a:lnTo>
                    <a:pt x="23" y="89"/>
                  </a:lnTo>
                  <a:lnTo>
                    <a:pt x="35" y="78"/>
                  </a:lnTo>
                  <a:lnTo>
                    <a:pt x="35" y="7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9" y="58"/>
                  </a:lnTo>
                  <a:lnTo>
                    <a:pt x="71" y="50"/>
                  </a:lnTo>
                  <a:lnTo>
                    <a:pt x="97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18" y="25"/>
                  </a:lnTo>
                  <a:lnTo>
                    <a:pt x="133" y="18"/>
                  </a:lnTo>
                  <a:lnTo>
                    <a:pt x="149" y="14"/>
                  </a:lnTo>
                  <a:lnTo>
                    <a:pt x="165" y="10"/>
                  </a:lnTo>
                  <a:lnTo>
                    <a:pt x="183" y="7"/>
                  </a:lnTo>
                  <a:lnTo>
                    <a:pt x="199" y="5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59" y="1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318" y="1"/>
                  </a:lnTo>
                  <a:lnTo>
                    <a:pt x="348" y="3"/>
                  </a:lnTo>
                  <a:lnTo>
                    <a:pt x="377" y="7"/>
                  </a:lnTo>
                  <a:lnTo>
                    <a:pt x="404" y="12"/>
                  </a:lnTo>
                  <a:lnTo>
                    <a:pt x="429" y="18"/>
                  </a:lnTo>
                  <a:lnTo>
                    <a:pt x="452" y="27"/>
                  </a:lnTo>
                  <a:lnTo>
                    <a:pt x="473" y="37"/>
                  </a:lnTo>
                  <a:lnTo>
                    <a:pt x="492" y="47"/>
                  </a:lnTo>
                  <a:lnTo>
                    <a:pt x="492" y="47"/>
                  </a:lnTo>
                  <a:lnTo>
                    <a:pt x="512" y="62"/>
                  </a:lnTo>
                  <a:lnTo>
                    <a:pt x="532" y="78"/>
                  </a:lnTo>
                  <a:lnTo>
                    <a:pt x="551" y="95"/>
                  </a:lnTo>
                  <a:lnTo>
                    <a:pt x="570" y="112"/>
                  </a:lnTo>
                  <a:lnTo>
                    <a:pt x="570" y="112"/>
                  </a:lnTo>
                  <a:lnTo>
                    <a:pt x="585" y="126"/>
                  </a:lnTo>
                  <a:lnTo>
                    <a:pt x="585" y="126"/>
                  </a:lnTo>
                  <a:lnTo>
                    <a:pt x="601" y="139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33" y="164"/>
                  </a:lnTo>
                  <a:lnTo>
                    <a:pt x="649" y="176"/>
                  </a:lnTo>
                  <a:lnTo>
                    <a:pt x="662" y="190"/>
                  </a:lnTo>
                  <a:lnTo>
                    <a:pt x="676" y="204"/>
                  </a:lnTo>
                  <a:lnTo>
                    <a:pt x="676" y="204"/>
                  </a:lnTo>
                  <a:lnTo>
                    <a:pt x="681" y="213"/>
                  </a:lnTo>
                  <a:lnTo>
                    <a:pt x="686" y="222"/>
                  </a:lnTo>
                  <a:lnTo>
                    <a:pt x="688" y="232"/>
                  </a:lnTo>
                  <a:lnTo>
                    <a:pt x="690" y="243"/>
                  </a:lnTo>
                  <a:lnTo>
                    <a:pt x="690" y="253"/>
                  </a:lnTo>
                  <a:lnTo>
                    <a:pt x="689" y="263"/>
                  </a:lnTo>
                  <a:lnTo>
                    <a:pt x="687" y="274"/>
                  </a:lnTo>
                  <a:lnTo>
                    <a:pt x="683" y="284"/>
                  </a:lnTo>
                  <a:lnTo>
                    <a:pt x="683" y="284"/>
                  </a:lnTo>
                  <a:lnTo>
                    <a:pt x="677" y="295"/>
                  </a:lnTo>
                  <a:lnTo>
                    <a:pt x="669" y="305"/>
                  </a:lnTo>
                  <a:lnTo>
                    <a:pt x="662" y="313"/>
                  </a:lnTo>
                  <a:lnTo>
                    <a:pt x="654" y="320"/>
                  </a:lnTo>
                  <a:lnTo>
                    <a:pt x="645" y="326"/>
                  </a:lnTo>
                  <a:lnTo>
                    <a:pt x="635" y="331"/>
                  </a:lnTo>
                  <a:lnTo>
                    <a:pt x="615" y="343"/>
                  </a:lnTo>
                  <a:lnTo>
                    <a:pt x="615" y="343"/>
                  </a:lnTo>
                  <a:lnTo>
                    <a:pt x="600" y="350"/>
                  </a:lnTo>
                  <a:lnTo>
                    <a:pt x="600" y="350"/>
                  </a:lnTo>
                  <a:lnTo>
                    <a:pt x="595" y="351"/>
                  </a:lnTo>
                  <a:lnTo>
                    <a:pt x="591" y="352"/>
                  </a:lnTo>
                  <a:lnTo>
                    <a:pt x="591" y="3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6" name="Freeform 606">
              <a:extLst>
                <a:ext uri="{FF2B5EF4-FFF2-40B4-BE49-F238E27FC236}">
                  <a16:creationId xmlns:a16="http://schemas.microsoft.com/office/drawing/2014/main" id="{AF97D914-CA85-426F-AB15-93D58B7FFD6A}"/>
                </a:ext>
              </a:extLst>
            </p:cNvPr>
            <p:cNvSpPr/>
            <p:nvPr/>
          </p:nvSpPr>
          <p:spPr bwMode="auto">
            <a:xfrm>
              <a:off x="5356226" y="2198687"/>
              <a:ext cx="147638" cy="49213"/>
            </a:xfrm>
            <a:custGeom>
              <a:avLst/>
              <a:gdLst/>
              <a:ahLst/>
              <a:cxnLst>
                <a:cxn ang="0">
                  <a:pos x="16" y="94"/>
                </a:cxn>
                <a:cxn ang="0">
                  <a:pos x="9" y="93"/>
                </a:cxn>
                <a:cxn ang="0">
                  <a:pos x="2" y="85"/>
                </a:cxn>
                <a:cxn ang="0">
                  <a:pos x="0" y="79"/>
                </a:cxn>
                <a:cxn ang="0">
                  <a:pos x="2" y="68"/>
                </a:cxn>
                <a:cxn ang="0">
                  <a:pos x="6" y="62"/>
                </a:cxn>
                <a:cxn ang="0">
                  <a:pos x="13" y="59"/>
                </a:cxn>
                <a:cxn ang="0">
                  <a:pos x="18" y="57"/>
                </a:cxn>
                <a:cxn ang="0">
                  <a:pos x="31" y="46"/>
                </a:cxn>
                <a:cxn ang="0">
                  <a:pos x="38" y="41"/>
                </a:cxn>
                <a:cxn ang="0">
                  <a:pos x="46" y="36"/>
                </a:cxn>
                <a:cxn ang="0">
                  <a:pos x="60" y="28"/>
                </a:cxn>
                <a:cxn ang="0">
                  <a:pos x="77" y="20"/>
                </a:cxn>
                <a:cxn ang="0">
                  <a:pos x="115" y="7"/>
                </a:cxn>
                <a:cxn ang="0">
                  <a:pos x="134" y="2"/>
                </a:cxn>
                <a:cxn ang="0">
                  <a:pos x="154" y="0"/>
                </a:cxn>
                <a:cxn ang="0">
                  <a:pos x="173" y="2"/>
                </a:cxn>
                <a:cxn ang="0">
                  <a:pos x="208" y="9"/>
                </a:cxn>
                <a:cxn ang="0">
                  <a:pos x="240" y="24"/>
                </a:cxn>
                <a:cxn ang="0">
                  <a:pos x="266" y="45"/>
                </a:cxn>
                <a:cxn ang="0">
                  <a:pos x="276" y="58"/>
                </a:cxn>
                <a:cxn ang="0">
                  <a:pos x="279" y="67"/>
                </a:cxn>
                <a:cxn ang="0">
                  <a:pos x="278" y="74"/>
                </a:cxn>
                <a:cxn ang="0">
                  <a:pos x="275" y="78"/>
                </a:cxn>
                <a:cxn ang="0">
                  <a:pos x="266" y="83"/>
                </a:cxn>
                <a:cxn ang="0">
                  <a:pos x="259" y="84"/>
                </a:cxn>
                <a:cxn ang="0">
                  <a:pos x="256" y="83"/>
                </a:cxn>
                <a:cxn ang="0">
                  <a:pos x="248" y="80"/>
                </a:cxn>
                <a:cxn ang="0">
                  <a:pos x="245" y="76"/>
                </a:cxn>
                <a:cxn ang="0">
                  <a:pos x="230" y="59"/>
                </a:cxn>
                <a:cxn ang="0">
                  <a:pos x="210" y="47"/>
                </a:cxn>
                <a:cxn ang="0">
                  <a:pos x="186" y="40"/>
                </a:cxn>
                <a:cxn ang="0">
                  <a:pos x="160" y="37"/>
                </a:cxn>
                <a:cxn ang="0">
                  <a:pos x="150" y="37"/>
                </a:cxn>
                <a:cxn ang="0">
                  <a:pos x="121" y="42"/>
                </a:cxn>
                <a:cxn ang="0">
                  <a:pos x="94" y="51"/>
                </a:cxn>
                <a:cxn ang="0">
                  <a:pos x="86" y="56"/>
                </a:cxn>
                <a:cxn ang="0">
                  <a:pos x="62" y="71"/>
                </a:cxn>
                <a:cxn ang="0">
                  <a:pos x="43" y="84"/>
                </a:cxn>
                <a:cxn ang="0">
                  <a:pos x="22" y="94"/>
                </a:cxn>
                <a:cxn ang="0">
                  <a:pos x="16" y="94"/>
                </a:cxn>
              </a:cxnLst>
              <a:rect l="0" t="0" r="r" b="b"/>
              <a:pathLst>
                <a:path w="279" h="94">
                  <a:moveTo>
                    <a:pt x="16" y="94"/>
                  </a:moveTo>
                  <a:lnTo>
                    <a:pt x="16" y="94"/>
                  </a:lnTo>
                  <a:lnTo>
                    <a:pt x="13" y="94"/>
                  </a:lnTo>
                  <a:lnTo>
                    <a:pt x="9" y="93"/>
                  </a:lnTo>
                  <a:lnTo>
                    <a:pt x="5" y="90"/>
                  </a:lnTo>
                  <a:lnTo>
                    <a:pt x="2" y="85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3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2" y="5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8" y="41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95" y="13"/>
                  </a:lnTo>
                  <a:lnTo>
                    <a:pt x="115" y="7"/>
                  </a:lnTo>
                  <a:lnTo>
                    <a:pt x="124" y="4"/>
                  </a:lnTo>
                  <a:lnTo>
                    <a:pt x="134" y="2"/>
                  </a:lnTo>
                  <a:lnTo>
                    <a:pt x="14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3" y="2"/>
                  </a:lnTo>
                  <a:lnTo>
                    <a:pt x="191" y="5"/>
                  </a:lnTo>
                  <a:lnTo>
                    <a:pt x="208" y="9"/>
                  </a:lnTo>
                  <a:lnTo>
                    <a:pt x="224" y="16"/>
                  </a:lnTo>
                  <a:lnTo>
                    <a:pt x="240" y="24"/>
                  </a:lnTo>
                  <a:lnTo>
                    <a:pt x="253" y="34"/>
                  </a:lnTo>
                  <a:lnTo>
                    <a:pt x="266" y="45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2"/>
                  </a:lnTo>
                  <a:lnTo>
                    <a:pt x="279" y="67"/>
                  </a:lnTo>
                  <a:lnTo>
                    <a:pt x="279" y="70"/>
                  </a:lnTo>
                  <a:lnTo>
                    <a:pt x="278" y="74"/>
                  </a:lnTo>
                  <a:lnTo>
                    <a:pt x="278" y="74"/>
                  </a:lnTo>
                  <a:lnTo>
                    <a:pt x="275" y="78"/>
                  </a:lnTo>
                  <a:lnTo>
                    <a:pt x="271" y="81"/>
                  </a:lnTo>
                  <a:lnTo>
                    <a:pt x="266" y="83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6" y="83"/>
                  </a:lnTo>
                  <a:lnTo>
                    <a:pt x="252" y="82"/>
                  </a:lnTo>
                  <a:lnTo>
                    <a:pt x="248" y="80"/>
                  </a:lnTo>
                  <a:lnTo>
                    <a:pt x="245" y="76"/>
                  </a:lnTo>
                  <a:lnTo>
                    <a:pt x="245" y="76"/>
                  </a:lnTo>
                  <a:lnTo>
                    <a:pt x="238" y="67"/>
                  </a:lnTo>
                  <a:lnTo>
                    <a:pt x="230" y="59"/>
                  </a:lnTo>
                  <a:lnTo>
                    <a:pt x="220" y="52"/>
                  </a:lnTo>
                  <a:lnTo>
                    <a:pt x="210" y="47"/>
                  </a:lnTo>
                  <a:lnTo>
                    <a:pt x="199" y="43"/>
                  </a:lnTo>
                  <a:lnTo>
                    <a:pt x="186" y="40"/>
                  </a:lnTo>
                  <a:lnTo>
                    <a:pt x="174" y="38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0" y="37"/>
                  </a:lnTo>
                  <a:lnTo>
                    <a:pt x="141" y="38"/>
                  </a:lnTo>
                  <a:lnTo>
                    <a:pt x="121" y="42"/>
                  </a:lnTo>
                  <a:lnTo>
                    <a:pt x="102" y="48"/>
                  </a:lnTo>
                  <a:lnTo>
                    <a:pt x="94" y="51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74" y="64"/>
                  </a:lnTo>
                  <a:lnTo>
                    <a:pt x="62" y="71"/>
                  </a:lnTo>
                  <a:lnTo>
                    <a:pt x="62" y="71"/>
                  </a:lnTo>
                  <a:lnTo>
                    <a:pt x="43" y="84"/>
                  </a:lnTo>
                  <a:lnTo>
                    <a:pt x="32" y="90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6" y="94"/>
                  </a:lnTo>
                  <a:lnTo>
                    <a:pt x="16" y="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51" name="文本框 250">
            <a:extLst>
              <a:ext uri="{FF2B5EF4-FFF2-40B4-BE49-F238E27FC236}">
                <a16:creationId xmlns:a16="http://schemas.microsoft.com/office/drawing/2014/main" id="{8D613DD6-954E-4858-A9AE-ADD8828A04F9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252" name="图片 94">
            <a:extLst>
              <a:ext uri="{FF2B5EF4-FFF2-40B4-BE49-F238E27FC236}">
                <a16:creationId xmlns:a16="http://schemas.microsoft.com/office/drawing/2014/main" id="{8AFD4235-BA28-423E-ADE5-D3F518E9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FDFFAE0F-97E8-4D1D-8910-F534821FC644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152" name="图形 10">
              <a:extLst>
                <a:ext uri="{FF2B5EF4-FFF2-40B4-BE49-F238E27FC236}">
                  <a16:creationId xmlns:a16="http://schemas.microsoft.com/office/drawing/2014/main" id="{A709308B-16DE-4808-8772-6BB1BF264A8A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图形 10">
              <a:extLst>
                <a:ext uri="{FF2B5EF4-FFF2-40B4-BE49-F238E27FC236}">
                  <a16:creationId xmlns:a16="http://schemas.microsoft.com/office/drawing/2014/main" id="{7FCB03B3-FB69-49B0-BE7D-133A124C943D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4" name="图形 10">
              <a:extLst>
                <a:ext uri="{FF2B5EF4-FFF2-40B4-BE49-F238E27FC236}">
                  <a16:creationId xmlns:a16="http://schemas.microsoft.com/office/drawing/2014/main" id="{7578C5FF-4E6B-418D-A2A7-08690FC6E553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图形 10">
              <a:extLst>
                <a:ext uri="{FF2B5EF4-FFF2-40B4-BE49-F238E27FC236}">
                  <a16:creationId xmlns:a16="http://schemas.microsoft.com/office/drawing/2014/main" id="{EE369081-905F-4677-9DC8-933B3622F980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76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8BA3EF7-F706-4FA5-A904-E14697DF8D92}"/>
              </a:ext>
            </a:extLst>
          </p:cNvPr>
          <p:cNvSpPr/>
          <p:nvPr/>
        </p:nvSpPr>
        <p:spPr>
          <a:xfrm>
            <a:off x="4956409" y="204186"/>
            <a:ext cx="2290440" cy="1559960"/>
          </a:xfrm>
          <a:custGeom>
            <a:avLst/>
            <a:gdLst>
              <a:gd name="connsiteX0" fmla="*/ 80365 w 2290440"/>
              <a:gd name="connsiteY0" fmla="*/ 0 h 1559960"/>
              <a:gd name="connsiteX1" fmla="*/ 2210076 w 2290440"/>
              <a:gd name="connsiteY1" fmla="*/ 0 h 1559960"/>
              <a:gd name="connsiteX2" fmla="*/ 2267173 w 2290440"/>
              <a:gd name="connsiteY2" fmla="*/ 183938 h 1559960"/>
              <a:gd name="connsiteX3" fmla="*/ 2290440 w 2290440"/>
              <a:gd name="connsiteY3" fmla="*/ 414740 h 1559960"/>
              <a:gd name="connsiteX4" fmla="*/ 1145220 w 2290440"/>
              <a:gd name="connsiteY4" fmla="*/ 1559960 h 1559960"/>
              <a:gd name="connsiteX5" fmla="*/ 0 w 2290440"/>
              <a:gd name="connsiteY5" fmla="*/ 414740 h 1559960"/>
              <a:gd name="connsiteX6" fmla="*/ 23267 w 2290440"/>
              <a:gd name="connsiteY6" fmla="*/ 183938 h 155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0440" h="1559960">
                <a:moveTo>
                  <a:pt x="80365" y="0"/>
                </a:moveTo>
                <a:lnTo>
                  <a:pt x="2210076" y="0"/>
                </a:lnTo>
                <a:lnTo>
                  <a:pt x="2267173" y="183938"/>
                </a:lnTo>
                <a:cubicBezTo>
                  <a:pt x="2282429" y="258489"/>
                  <a:pt x="2290440" y="335679"/>
                  <a:pt x="2290440" y="414740"/>
                </a:cubicBezTo>
                <a:cubicBezTo>
                  <a:pt x="2290440" y="1047228"/>
                  <a:pt x="1777708" y="1559960"/>
                  <a:pt x="1145220" y="1559960"/>
                </a:cubicBezTo>
                <a:cubicBezTo>
                  <a:pt x="512732" y="1559960"/>
                  <a:pt x="0" y="1047228"/>
                  <a:pt x="0" y="414740"/>
                </a:cubicBezTo>
                <a:cubicBezTo>
                  <a:pt x="0" y="335679"/>
                  <a:pt x="8012" y="258489"/>
                  <a:pt x="23267" y="183938"/>
                </a:cubicBezTo>
                <a:close/>
              </a:path>
            </a:pathLst>
          </a:cu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88B7D9C-4700-4D98-A38D-20DAF3605A6D}"/>
              </a:ext>
            </a:extLst>
          </p:cNvPr>
          <p:cNvSpPr/>
          <p:nvPr/>
        </p:nvSpPr>
        <p:spPr>
          <a:xfrm>
            <a:off x="2821606" y="213064"/>
            <a:ext cx="6560048" cy="2829528"/>
          </a:xfrm>
          <a:custGeom>
            <a:avLst/>
            <a:gdLst>
              <a:gd name="connsiteX0" fmla="*/ 0 w 6560048"/>
              <a:gd name="connsiteY0" fmla="*/ 0 h 2829528"/>
              <a:gd name="connsiteX1" fmla="*/ 6560048 w 6560048"/>
              <a:gd name="connsiteY1" fmla="*/ 0 h 2829528"/>
              <a:gd name="connsiteX2" fmla="*/ 6532817 w 6560048"/>
              <a:gd name="connsiteY2" fmla="*/ 178425 h 2829528"/>
              <a:gd name="connsiteX3" fmla="*/ 3280024 w 6560048"/>
              <a:gd name="connsiteY3" fmla="*/ 2829528 h 2829528"/>
              <a:gd name="connsiteX4" fmla="*/ 27231 w 6560048"/>
              <a:gd name="connsiteY4" fmla="*/ 178425 h 282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048" h="2829528">
                <a:moveTo>
                  <a:pt x="0" y="0"/>
                </a:moveTo>
                <a:lnTo>
                  <a:pt x="6560048" y="0"/>
                </a:lnTo>
                <a:lnTo>
                  <a:pt x="6532817" y="178425"/>
                </a:lnTo>
                <a:cubicBezTo>
                  <a:pt x="6223217" y="1691407"/>
                  <a:pt x="4884532" y="2829528"/>
                  <a:pt x="3280024" y="2829528"/>
                </a:cubicBezTo>
                <a:cubicBezTo>
                  <a:pt x="1675517" y="2829528"/>
                  <a:pt x="336832" y="1691407"/>
                  <a:pt x="27231" y="178425"/>
                </a:cubicBezTo>
                <a:close/>
              </a:path>
            </a:pathLst>
          </a:custGeom>
          <a:noFill/>
          <a:ln w="47625">
            <a:solidFill>
              <a:srgbClr val="9BDB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3F6F01F-21A4-46EC-9233-A99210A12FE2}"/>
              </a:ext>
            </a:extLst>
          </p:cNvPr>
          <p:cNvSpPr/>
          <p:nvPr/>
        </p:nvSpPr>
        <p:spPr>
          <a:xfrm>
            <a:off x="1386364" y="213064"/>
            <a:ext cx="9419272" cy="3620103"/>
          </a:xfrm>
          <a:custGeom>
            <a:avLst/>
            <a:gdLst>
              <a:gd name="connsiteX0" fmla="*/ 0 w 9419272"/>
              <a:gd name="connsiteY0" fmla="*/ 0 h 3620103"/>
              <a:gd name="connsiteX1" fmla="*/ 9419272 w 9419272"/>
              <a:gd name="connsiteY1" fmla="*/ 0 h 3620103"/>
              <a:gd name="connsiteX2" fmla="*/ 9363564 w 9419272"/>
              <a:gd name="connsiteY2" fmla="*/ 196178 h 3620103"/>
              <a:gd name="connsiteX3" fmla="*/ 4709636 w 9419272"/>
              <a:gd name="connsiteY3" fmla="*/ 3620103 h 3620103"/>
              <a:gd name="connsiteX4" fmla="*/ 55708 w 9419272"/>
              <a:gd name="connsiteY4" fmla="*/ 196178 h 362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272" h="3620103">
                <a:moveTo>
                  <a:pt x="0" y="0"/>
                </a:moveTo>
                <a:lnTo>
                  <a:pt x="9419272" y="0"/>
                </a:lnTo>
                <a:lnTo>
                  <a:pt x="9363564" y="196178"/>
                </a:lnTo>
                <a:cubicBezTo>
                  <a:pt x="8746585" y="2179827"/>
                  <a:pt x="6896309" y="3620103"/>
                  <a:pt x="4709636" y="3620103"/>
                </a:cubicBezTo>
                <a:cubicBezTo>
                  <a:pt x="2522964" y="3620103"/>
                  <a:pt x="672687" y="2179827"/>
                  <a:pt x="55708" y="196178"/>
                </a:cubicBezTo>
                <a:close/>
              </a:path>
            </a:pathLst>
          </a:custGeom>
          <a:noFill/>
          <a:ln w="47625">
            <a:solidFill>
              <a:srgbClr val="00AAA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4DB2017-AAA6-4F24-9A21-9D0D5C2BB086}"/>
              </a:ext>
            </a:extLst>
          </p:cNvPr>
          <p:cNvSpPr/>
          <p:nvPr/>
        </p:nvSpPr>
        <p:spPr>
          <a:xfrm>
            <a:off x="1613446" y="1022891"/>
            <a:ext cx="249109" cy="249109"/>
          </a:xfrm>
          <a:prstGeom prst="ellipse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CC407C8-FC92-475F-AC24-2B83FF2050D6}"/>
              </a:ext>
            </a:extLst>
          </p:cNvPr>
          <p:cNvSpPr/>
          <p:nvPr/>
        </p:nvSpPr>
        <p:spPr>
          <a:xfrm>
            <a:off x="5932486" y="3648212"/>
            <a:ext cx="363611" cy="363611"/>
          </a:xfrm>
          <a:prstGeom prst="ellipse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904898-A8F9-471B-B742-B4599D9818C9}"/>
              </a:ext>
            </a:extLst>
          </p:cNvPr>
          <p:cNvSpPr txBox="1"/>
          <p:nvPr/>
        </p:nvSpPr>
        <p:spPr>
          <a:xfrm>
            <a:off x="434891" y="1414072"/>
            <a:ext cx="150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00AAA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此部分内容作为文字排版占位显示（建议使用主题字体）</a:t>
            </a:r>
            <a:endParaRPr lang="zh-CN" altLang="en-US" sz="1600" b="1" dirty="0">
              <a:solidFill>
                <a:srgbClr val="00AAA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E272C2-6583-4AAE-80DC-E6D58C9CC4C6}"/>
              </a:ext>
            </a:extLst>
          </p:cNvPr>
          <p:cNvSpPr txBox="1"/>
          <p:nvPr/>
        </p:nvSpPr>
        <p:spPr>
          <a:xfrm>
            <a:off x="2149636" y="3538996"/>
            <a:ext cx="1604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600" b="1">
                <a:solidFill>
                  <a:srgbClr val="00AAA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46EF3-0849-4490-99E0-47EF89B54588}"/>
              </a:ext>
            </a:extLst>
          </p:cNvPr>
          <p:cNvSpPr txBox="1"/>
          <p:nvPr/>
        </p:nvSpPr>
        <p:spPr>
          <a:xfrm>
            <a:off x="5326365" y="4365220"/>
            <a:ext cx="1666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600" b="1">
                <a:solidFill>
                  <a:srgbClr val="00AAA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0D60A3D-E63D-4E62-908B-FD60BE914124}"/>
              </a:ext>
            </a:extLst>
          </p:cNvPr>
          <p:cNvSpPr txBox="1"/>
          <p:nvPr/>
        </p:nvSpPr>
        <p:spPr>
          <a:xfrm>
            <a:off x="8465722" y="3541001"/>
            <a:ext cx="1604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600" b="1">
                <a:solidFill>
                  <a:srgbClr val="00AAA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2B940FB-D46B-403B-8653-9603771E1D74}"/>
              </a:ext>
            </a:extLst>
          </p:cNvPr>
          <p:cNvCxnSpPr/>
          <p:nvPr/>
        </p:nvCxnSpPr>
        <p:spPr>
          <a:xfrm>
            <a:off x="1077433" y="204186"/>
            <a:ext cx="10164725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6CA8ADC-C019-41F9-8A64-335EDADF8A4D}"/>
              </a:ext>
            </a:extLst>
          </p:cNvPr>
          <p:cNvSpPr txBox="1"/>
          <p:nvPr/>
        </p:nvSpPr>
        <p:spPr>
          <a:xfrm>
            <a:off x="10293496" y="1414072"/>
            <a:ext cx="1505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600" b="1">
                <a:solidFill>
                  <a:srgbClr val="00AAA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0446218-778D-4B9C-BE3F-ACA61B0301A6}"/>
              </a:ext>
            </a:extLst>
          </p:cNvPr>
          <p:cNvSpPr/>
          <p:nvPr/>
        </p:nvSpPr>
        <p:spPr>
          <a:xfrm>
            <a:off x="3184206" y="2821121"/>
            <a:ext cx="314675" cy="314675"/>
          </a:xfrm>
          <a:prstGeom prst="ellipse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B61BC22-0AB1-4FBE-B861-1806528FB656}"/>
              </a:ext>
            </a:extLst>
          </p:cNvPr>
          <p:cNvSpPr/>
          <p:nvPr/>
        </p:nvSpPr>
        <p:spPr>
          <a:xfrm>
            <a:off x="10333127" y="1022891"/>
            <a:ext cx="249109" cy="249109"/>
          </a:xfrm>
          <a:prstGeom prst="ellipse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1024037-E839-4F72-8A67-5EC81B851AD8}"/>
              </a:ext>
            </a:extLst>
          </p:cNvPr>
          <p:cNvSpPr/>
          <p:nvPr/>
        </p:nvSpPr>
        <p:spPr>
          <a:xfrm>
            <a:off x="8710286" y="2821121"/>
            <a:ext cx="314675" cy="314675"/>
          </a:xfrm>
          <a:prstGeom prst="ellipse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C013EB3-76B2-47DB-96B9-D41118A99A35}"/>
              </a:ext>
            </a:extLst>
          </p:cNvPr>
          <p:cNvSpPr txBox="1"/>
          <p:nvPr/>
        </p:nvSpPr>
        <p:spPr>
          <a:xfrm>
            <a:off x="8848856" y="5573499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61" name="图片 94">
            <a:extLst>
              <a:ext uri="{FF2B5EF4-FFF2-40B4-BE49-F238E27FC236}">
                <a16:creationId xmlns:a16="http://schemas.microsoft.com/office/drawing/2014/main" id="{4DC7C345-99B3-4C83-B43C-E0BC1E77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42" y="5573499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E8D1ACE-FB7F-4570-8F2C-D849032DB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21" y="182984"/>
            <a:ext cx="1857870" cy="18333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8E1C7C-5E00-4DB3-A4B0-9CBE4795231A}"/>
              </a:ext>
            </a:extLst>
          </p:cNvPr>
          <p:cNvGrpSpPr/>
          <p:nvPr/>
        </p:nvGrpSpPr>
        <p:grpSpPr>
          <a:xfrm>
            <a:off x="8837170" y="6161462"/>
            <a:ext cx="2912651" cy="45719"/>
            <a:chOff x="1269671" y="1001865"/>
            <a:chExt cx="2912651" cy="45719"/>
          </a:xfrm>
        </p:grpSpPr>
        <p:sp>
          <p:nvSpPr>
            <p:cNvPr id="28" name="图形 10">
              <a:extLst>
                <a:ext uri="{FF2B5EF4-FFF2-40B4-BE49-F238E27FC236}">
                  <a16:creationId xmlns:a16="http://schemas.microsoft.com/office/drawing/2014/main" id="{DE7DA119-C0AF-45D2-810F-FD963191FD36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图形 10">
              <a:extLst>
                <a:ext uri="{FF2B5EF4-FFF2-40B4-BE49-F238E27FC236}">
                  <a16:creationId xmlns:a16="http://schemas.microsoft.com/office/drawing/2014/main" id="{05159602-B1A9-4448-BAB0-7A3BDDC41610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1" name="图形 10">
              <a:extLst>
                <a:ext uri="{FF2B5EF4-FFF2-40B4-BE49-F238E27FC236}">
                  <a16:creationId xmlns:a16="http://schemas.microsoft.com/office/drawing/2014/main" id="{958B42CD-B5BA-4930-9CF7-A227A99B750C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图形 10">
              <a:extLst>
                <a:ext uri="{FF2B5EF4-FFF2-40B4-BE49-F238E27FC236}">
                  <a16:creationId xmlns:a16="http://schemas.microsoft.com/office/drawing/2014/main" id="{C0AE8815-5DA9-438D-A13A-BE6F0238BE69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1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0302" flipV="1">
            <a:off x="5664524" y="5067582"/>
            <a:ext cx="1265767" cy="126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904098" y="1786454"/>
            <a:ext cx="3888316" cy="3558116"/>
          </a:xfrm>
          <a:prstGeom prst="rect">
            <a:avLst/>
          </a:prstGeom>
          <a:noFill/>
          <a:ln w="4762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0AD796-B8C1-E440-AD36-D7EFFAE15072}"/>
              </a:ext>
            </a:extLst>
          </p:cNvPr>
          <p:cNvGrpSpPr/>
          <p:nvPr/>
        </p:nvGrpSpPr>
        <p:grpSpPr>
          <a:xfrm>
            <a:off x="622300" y="2676178"/>
            <a:ext cx="7615930" cy="2826046"/>
            <a:chOff x="466725" y="2007134"/>
            <a:chExt cx="5711953" cy="2119535"/>
          </a:xfrm>
        </p:grpSpPr>
        <p:sp>
          <p:nvSpPr>
            <p:cNvPr id="100" name="文本框 99"/>
            <p:cNvSpPr txBox="1"/>
            <p:nvPr/>
          </p:nvSpPr>
          <p:spPr>
            <a:xfrm>
              <a:off x="1098678" y="2118427"/>
              <a:ext cx="5080000" cy="20082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endParaRPr lang="en-US" altLang="zh-CN" sz="2400" dirty="0"/>
            </a:p>
            <a:p>
              <a:endParaRPr lang="zh-CN" altLang="en-US" sz="2400" dirty="0"/>
            </a:p>
            <a:p>
              <a:pPr marL="457189" indent="-457189">
                <a:buFont typeface="Wingdings" pitchFamily="2" charset="2"/>
                <a:buChar char="ü"/>
              </a:pPr>
              <a:r>
                <a:rPr lang="zh-CN" altLang="en-US" sz="2400" dirty="0">
                  <a:latin typeface="Source Han Sans CN Light" panose="020B0300000000000000" pitchFamily="34" charset="-128"/>
                  <a:ea typeface="Source Han Sans CN Light" panose="020B0300000000000000" pitchFamily="34" charset="-128"/>
                  <a:sym typeface="+mn-ea"/>
                </a:rPr>
                <a:t>文理工经，深入浅出</a:t>
              </a:r>
              <a:endParaRPr lang="zh-CN" altLang="en-US" sz="2400" dirty="0">
                <a:latin typeface="Source Han Sans CN Light" panose="020B0300000000000000" pitchFamily="34" charset="-128"/>
                <a:ea typeface="Source Han Sans CN Light" panose="020B0300000000000000" pitchFamily="34" charset="-128"/>
              </a:endParaRPr>
            </a:p>
            <a:p>
              <a:pPr marL="457189" indent="-457189">
                <a:buFont typeface="Wingdings" pitchFamily="2" charset="2"/>
                <a:buChar char="ü"/>
              </a:pPr>
              <a:r>
                <a:rPr lang="zh-CN" altLang="en-US" sz="2400" dirty="0">
                  <a:latin typeface="Source Han Sans CN Light" panose="020B0300000000000000" pitchFamily="34" charset="-128"/>
                  <a:ea typeface="Source Han Sans CN Light" panose="020B0300000000000000" pitchFamily="34" charset="-128"/>
                  <a:sym typeface="+mn-ea"/>
                </a:rPr>
                <a:t>稳中带皮，快乐学习</a:t>
              </a:r>
            </a:p>
            <a:p>
              <a:pPr marL="457189" indent="-457189">
                <a:buFont typeface="Wingdings" pitchFamily="2" charset="2"/>
                <a:buChar char="ü"/>
              </a:pPr>
              <a:r>
                <a:rPr lang="zh-CN" altLang="en-US" sz="2400" dirty="0">
                  <a:latin typeface="Source Han Sans CN Light" panose="020B0300000000000000" pitchFamily="34" charset="-128"/>
                  <a:ea typeface="Source Han Sans CN Light" panose="020B0300000000000000" pitchFamily="34" charset="-128"/>
                  <a:sym typeface="+mn-ea"/>
                </a:rPr>
                <a:t>拒绝鸡汤，硬核朋克</a:t>
              </a:r>
              <a:endParaRPr lang="en-US" sz="2400" dirty="0">
                <a:latin typeface="Source Han Sans CN Light" panose="020B0300000000000000" pitchFamily="34" charset="-128"/>
                <a:ea typeface="Source Han Sans CN Light" panose="020B0300000000000000" pitchFamily="34" charset="-128"/>
                <a:sym typeface="+mn-ea"/>
              </a:endParaRPr>
            </a:p>
            <a:p>
              <a:pPr marL="457189" indent="-457189">
                <a:buFont typeface="Wingdings" pitchFamily="2" charset="2"/>
                <a:buChar char="ü"/>
              </a:pPr>
              <a:r>
                <a:rPr lang="en-US" sz="2400" dirty="0">
                  <a:latin typeface="Source Han Sans CN Light" panose="020B0300000000000000" pitchFamily="34" charset="-128"/>
                  <a:ea typeface="Source Han Sans CN Light" panose="020B0300000000000000" pitchFamily="34" charset="-128"/>
                  <a:cs typeface="Times New Roman" panose="02020603050405020304" charset="0"/>
                  <a:sym typeface="+mn-ea"/>
                </a:rPr>
                <a:t>Stay Hungry, Stay Foolish</a:t>
              </a:r>
              <a:endParaRPr lang="zh-CN" altLang="en-US" sz="2400" dirty="0"/>
            </a:p>
            <a:p>
              <a:endParaRPr lang="en-US" altLang="en-US" sz="2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BD969F-628E-4947-A5AD-DF65F6C9E875}"/>
                </a:ext>
              </a:extLst>
            </p:cNvPr>
            <p:cNvSpPr/>
            <p:nvPr/>
          </p:nvSpPr>
          <p:spPr>
            <a:xfrm>
              <a:off x="1049690" y="2636276"/>
              <a:ext cx="3187580" cy="1331446"/>
            </a:xfrm>
            <a:prstGeom prst="rect">
              <a:avLst/>
            </a:prstGeom>
            <a:noFill/>
            <a:ln w="47625"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2A6095E-3025-9944-9853-FE8221A529D2}"/>
                </a:ext>
              </a:extLst>
            </p:cNvPr>
            <p:cNvSpPr txBox="1"/>
            <p:nvPr/>
          </p:nvSpPr>
          <p:spPr>
            <a:xfrm>
              <a:off x="466725" y="2007134"/>
              <a:ext cx="4452180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733" b="1" dirty="0">
                  <a:solidFill>
                    <a:srgbClr val="5DAEA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大川小思竞赛组·辅导特点</a:t>
              </a:r>
            </a:p>
          </p:txBody>
        </p:sp>
      </p:grpSp>
      <p:sp>
        <p:nvSpPr>
          <p:cNvPr id="23" name="文本框 33">
            <a:extLst>
              <a:ext uri="{FF2B5EF4-FFF2-40B4-BE49-F238E27FC236}">
                <a16:creationId xmlns:a16="http://schemas.microsoft.com/office/drawing/2014/main" id="{B4B0E9DE-1596-2C49-9503-0BF780DE2B34}"/>
              </a:ext>
            </a:extLst>
          </p:cNvPr>
          <p:cNvSpPr txBox="1"/>
          <p:nvPr/>
        </p:nvSpPr>
        <p:spPr>
          <a:xfrm>
            <a:off x="803480" y="1333322"/>
            <a:ext cx="5907617" cy="1200329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/>
            <a:r>
              <a:rPr lang="zh-CN" altLang="en-US" sz="7200" dirty="0">
                <a:solidFill>
                  <a:srgbClr val="9BDBD9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欢迎咨询！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A71FAA-6AFA-40DE-8AA7-07FD20B9B7D2}"/>
              </a:ext>
            </a:extLst>
          </p:cNvPr>
          <p:cNvSpPr txBox="1"/>
          <p:nvPr/>
        </p:nvSpPr>
        <p:spPr>
          <a:xfrm>
            <a:off x="1399586" y="473968"/>
            <a:ext cx="296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竞赛组</a:t>
            </a:r>
            <a:r>
              <a:rPr lang="en-US" altLang="zh-CN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·</a:t>
            </a:r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咨询群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29" name="图片 94">
            <a:extLst>
              <a:ext uri="{FF2B5EF4-FFF2-40B4-BE49-F238E27FC236}">
                <a16:creationId xmlns:a16="http://schemas.microsoft.com/office/drawing/2014/main" id="{972FD12B-C503-4DD0-80A2-A0B4273D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C6C2900-C970-4DFE-A265-90F994EEE66B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31" name="图形 10">
              <a:extLst>
                <a:ext uri="{FF2B5EF4-FFF2-40B4-BE49-F238E27FC236}">
                  <a16:creationId xmlns:a16="http://schemas.microsoft.com/office/drawing/2014/main" id="{49BA6D2C-4D1C-469B-A1F9-3D21BC5ED7D1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图形 10">
              <a:extLst>
                <a:ext uri="{FF2B5EF4-FFF2-40B4-BE49-F238E27FC236}">
                  <a16:creationId xmlns:a16="http://schemas.microsoft.com/office/drawing/2014/main" id="{9E4EFFBE-1918-4894-97A6-A57D354E196B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3" name="图形 10">
              <a:extLst>
                <a:ext uri="{FF2B5EF4-FFF2-40B4-BE49-F238E27FC236}">
                  <a16:creationId xmlns:a16="http://schemas.microsoft.com/office/drawing/2014/main" id="{9A4F75FA-BFFA-4035-BBFD-60BB163BACFB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图形 10">
              <a:extLst>
                <a:ext uri="{FF2B5EF4-FFF2-40B4-BE49-F238E27FC236}">
                  <a16:creationId xmlns:a16="http://schemas.microsoft.com/office/drawing/2014/main" id="{48FE84C9-1325-49D2-9E2E-26E828DDE3DE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5E32B6-BB9B-41E6-BC43-E89CDA8306D4}"/>
              </a:ext>
            </a:extLst>
          </p:cNvPr>
          <p:cNvGrpSpPr/>
          <p:nvPr/>
        </p:nvGrpSpPr>
        <p:grpSpPr>
          <a:xfrm>
            <a:off x="7354868" y="2074320"/>
            <a:ext cx="2986775" cy="2982383"/>
            <a:chOff x="7354868" y="2074320"/>
            <a:chExt cx="2986775" cy="298238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986B2C3-426D-4D6E-8838-46DFF030A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868" y="2074320"/>
              <a:ext cx="2986775" cy="298238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395324-351F-4F9D-A95F-B7500DC5C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63" t="32356" r="36305" b="42050"/>
            <a:stretch/>
          </p:blipFill>
          <p:spPr>
            <a:xfrm>
              <a:off x="8417583" y="3096860"/>
              <a:ext cx="981838" cy="923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95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4B471F-FB83-408E-AD66-2AB49934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56" y="361022"/>
            <a:ext cx="1898862" cy="18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A083D2-2FF7-451E-8262-E7D5DE0F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74" y="361022"/>
            <a:ext cx="1938586" cy="18959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3A7E20-9147-439B-A326-56280870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87" y="375079"/>
            <a:ext cx="1895937" cy="18959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493151-62B0-4397-A5D2-7F4222D17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108" y="361021"/>
            <a:ext cx="1895938" cy="18959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4E00C7-4923-4FFF-84CD-37268BFBC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649" y="2361640"/>
            <a:ext cx="1978531" cy="1978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1F3E6B-5B32-47B4-A110-929057468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496" y="2441308"/>
            <a:ext cx="1978531" cy="19785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2FB7B4-1E3D-4508-A988-538DB0CE2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471" y="2441308"/>
            <a:ext cx="1880575" cy="1880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94F1E1-DB3C-43EB-B463-F84CF36DF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986" y="4419838"/>
            <a:ext cx="1978531" cy="1978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7B7F6A-E301-4C63-B05F-3B209CBBD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1374" y="4517794"/>
            <a:ext cx="2080282" cy="1880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72F4A3-58DA-4750-A9E3-675DD36A76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7261" y="4519894"/>
            <a:ext cx="1985963" cy="19859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4D707D-B5DA-4F24-8A6E-65387D241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3784" y="4459783"/>
            <a:ext cx="1938586" cy="19385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02341A-E950-4D90-9F4D-A1CA4D79CAB6}"/>
              </a:ext>
            </a:extLst>
          </p:cNvPr>
          <p:cNvSpPr txBox="1"/>
          <p:nvPr/>
        </p:nvSpPr>
        <p:spPr>
          <a:xfrm>
            <a:off x="895979" y="1027871"/>
            <a:ext cx="10561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表情包合集可选</a:t>
            </a:r>
          </a:p>
        </p:txBody>
      </p:sp>
    </p:spTree>
    <p:extLst>
      <p:ext uri="{BB962C8B-B14F-4D97-AF65-F5344CB8AC3E}">
        <p14:creationId xmlns:p14="http://schemas.microsoft.com/office/powerpoint/2010/main" val="231077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7AEF23-A742-4F2B-8FFB-91C18B45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1" y="310902"/>
            <a:ext cx="2097267" cy="20683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334FC0-60A8-4853-B35B-54250F12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373" y="310901"/>
            <a:ext cx="2068311" cy="20683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59E69F-6DFA-45D4-890D-3169A3627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09" y="310901"/>
            <a:ext cx="2179999" cy="20683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A0EE87-7439-46C8-9709-4ECC16AB6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933" y="310901"/>
            <a:ext cx="2841086" cy="20683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4CEA3B-C1FD-479C-8468-8F7F5D291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8" y="2459111"/>
            <a:ext cx="2068310" cy="20683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7E6716-659E-4964-A709-946304F7E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373" y="2530319"/>
            <a:ext cx="2148775" cy="19083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20C2B1-40EC-4D80-9F8A-305F1260A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653" y="2459111"/>
            <a:ext cx="2068310" cy="20683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B6A184-A8D8-43DC-AE22-6C044CE66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8513" y="2459112"/>
            <a:ext cx="2601380" cy="2068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322C14-7736-4E60-8F4A-A3A9358B30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987"/>
          <a:stretch/>
        </p:blipFill>
        <p:spPr>
          <a:xfrm>
            <a:off x="700581" y="4607320"/>
            <a:ext cx="2085478" cy="19397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9F7FD3-4CCF-45B9-83E0-D039C757A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6372" y="4478787"/>
            <a:ext cx="2068311" cy="20683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A3A769-0204-43E2-890F-2D50EBE045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36" t="6148" r="6741" b="7732"/>
          <a:stretch/>
        </p:blipFill>
        <p:spPr>
          <a:xfrm>
            <a:off x="5901116" y="4607320"/>
            <a:ext cx="2321383" cy="19083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FE4585-9B3B-4C64-92B0-8BD89AD0B9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764"/>
          <a:stretch/>
        </p:blipFill>
        <p:spPr>
          <a:xfrm>
            <a:off x="8728513" y="4652909"/>
            <a:ext cx="1991700" cy="18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0FAB8D6-69EC-49A3-B19E-CE8CE0D78DAB}"/>
              </a:ext>
            </a:extLst>
          </p:cNvPr>
          <p:cNvGrpSpPr/>
          <p:nvPr/>
        </p:nvGrpSpPr>
        <p:grpSpPr>
          <a:xfrm>
            <a:off x="2579032" y="2240880"/>
            <a:ext cx="7118709" cy="2849686"/>
            <a:chOff x="2579032" y="2240880"/>
            <a:chExt cx="7118709" cy="2849686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FF4D860-CAF6-4EA4-9079-0123A0B095A5}"/>
                </a:ext>
              </a:extLst>
            </p:cNvPr>
            <p:cNvSpPr/>
            <p:nvPr/>
          </p:nvSpPr>
          <p:spPr>
            <a:xfrm>
              <a:off x="2579032" y="2334931"/>
              <a:ext cx="7033935" cy="2661584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solidFill>
              <a:srgbClr val="2DB7B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6722244-4915-4A55-9501-FEC3418C091A}"/>
                </a:ext>
              </a:extLst>
            </p:cNvPr>
            <p:cNvSpPr/>
            <p:nvPr/>
          </p:nvSpPr>
          <p:spPr>
            <a:xfrm>
              <a:off x="2743909" y="2300611"/>
              <a:ext cx="6953832" cy="2730223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958F1A5-9962-4531-96C9-CC67115E56D4}"/>
                </a:ext>
              </a:extLst>
            </p:cNvPr>
            <p:cNvSpPr/>
            <p:nvPr/>
          </p:nvSpPr>
          <p:spPr>
            <a:xfrm>
              <a:off x="8862725" y="2300611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FC2152C-226E-4DD0-ABBD-182893189AAF}"/>
                </a:ext>
              </a:extLst>
            </p:cNvPr>
            <p:cNvSpPr/>
            <p:nvPr/>
          </p:nvSpPr>
          <p:spPr>
            <a:xfrm>
              <a:off x="9340188" y="2635658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7BF17C-25C4-4DA9-A241-4D6FCE7C100C}"/>
                </a:ext>
              </a:extLst>
            </p:cNvPr>
            <p:cNvSpPr/>
            <p:nvPr/>
          </p:nvSpPr>
          <p:spPr>
            <a:xfrm>
              <a:off x="4349379" y="4902464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F11B7E9-DCE5-4797-964A-A6C881149259}"/>
                </a:ext>
              </a:extLst>
            </p:cNvPr>
            <p:cNvSpPr/>
            <p:nvPr/>
          </p:nvSpPr>
          <p:spPr>
            <a:xfrm>
              <a:off x="4387709" y="2240880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963EC34-CE95-4D83-9C4C-2E04E5C61E0C}"/>
              </a:ext>
            </a:extLst>
          </p:cNvPr>
          <p:cNvSpPr txBox="1"/>
          <p:nvPr/>
        </p:nvSpPr>
        <p:spPr>
          <a:xfrm>
            <a:off x="5438922" y="545400"/>
            <a:ext cx="12062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1</a:t>
            </a:r>
            <a:endParaRPr lang="zh-CN" altLang="en-US" sz="16600" b="1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AD8033-8B22-49E0-9032-F09C499DE9E5}"/>
              </a:ext>
            </a:extLst>
          </p:cNvPr>
          <p:cNvSpPr txBox="1"/>
          <p:nvPr/>
        </p:nvSpPr>
        <p:spPr>
          <a:xfrm>
            <a:off x="3630243" y="3089692"/>
            <a:ext cx="514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54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93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5F491AF4-5B08-4CAC-99C1-8FFE2AB096E3}"/>
              </a:ext>
            </a:extLst>
          </p:cNvPr>
          <p:cNvSpPr/>
          <p:nvPr/>
        </p:nvSpPr>
        <p:spPr>
          <a:xfrm>
            <a:off x="1136347" y="1611789"/>
            <a:ext cx="204186" cy="488272"/>
          </a:xfrm>
          <a:prstGeom prst="rect">
            <a:avLst/>
          </a:prstGeom>
          <a:solidFill>
            <a:srgbClr val="C6E9E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0D666AD-9764-4EEB-AC49-5C65ABE058F4}"/>
              </a:ext>
            </a:extLst>
          </p:cNvPr>
          <p:cNvCxnSpPr>
            <a:cxnSpLocks/>
          </p:cNvCxnSpPr>
          <p:nvPr/>
        </p:nvCxnSpPr>
        <p:spPr>
          <a:xfrm flipH="1">
            <a:off x="1238440" y="3608032"/>
            <a:ext cx="5177161" cy="0"/>
          </a:xfrm>
          <a:prstGeom prst="line">
            <a:avLst/>
          </a:prstGeom>
          <a:ln>
            <a:solidFill>
              <a:srgbClr val="3FA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DE9423A-D347-4EE9-BEDC-A8DD81712296}"/>
              </a:ext>
            </a:extLst>
          </p:cNvPr>
          <p:cNvCxnSpPr>
            <a:cxnSpLocks/>
          </p:cNvCxnSpPr>
          <p:nvPr/>
        </p:nvCxnSpPr>
        <p:spPr>
          <a:xfrm flipH="1">
            <a:off x="1238440" y="2471969"/>
            <a:ext cx="5177161" cy="0"/>
          </a:xfrm>
          <a:prstGeom prst="line">
            <a:avLst/>
          </a:prstGeom>
          <a:ln>
            <a:solidFill>
              <a:srgbClr val="3FA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FA4180F-6904-4BC0-A119-75F77E683BDB}"/>
              </a:ext>
            </a:extLst>
          </p:cNvPr>
          <p:cNvCxnSpPr>
            <a:cxnSpLocks/>
          </p:cNvCxnSpPr>
          <p:nvPr/>
        </p:nvCxnSpPr>
        <p:spPr>
          <a:xfrm flipH="1">
            <a:off x="1238440" y="4778668"/>
            <a:ext cx="5177161" cy="0"/>
          </a:xfrm>
          <a:prstGeom prst="line">
            <a:avLst/>
          </a:prstGeom>
          <a:ln>
            <a:solidFill>
              <a:srgbClr val="3FA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A915965-C91D-4EE5-8F26-6DA0EBB45D2B}"/>
              </a:ext>
            </a:extLst>
          </p:cNvPr>
          <p:cNvCxnSpPr>
            <a:cxnSpLocks/>
          </p:cNvCxnSpPr>
          <p:nvPr/>
        </p:nvCxnSpPr>
        <p:spPr>
          <a:xfrm flipH="1">
            <a:off x="1238440" y="5870622"/>
            <a:ext cx="5177161" cy="0"/>
          </a:xfrm>
          <a:prstGeom prst="line">
            <a:avLst/>
          </a:prstGeom>
          <a:ln>
            <a:solidFill>
              <a:srgbClr val="3FA3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E35A08E1-DA73-43E7-93C9-B397612A6FE2}"/>
              </a:ext>
            </a:extLst>
          </p:cNvPr>
          <p:cNvSpPr/>
          <p:nvPr/>
        </p:nvSpPr>
        <p:spPr>
          <a:xfrm>
            <a:off x="1136347" y="2795865"/>
            <a:ext cx="204186" cy="488272"/>
          </a:xfrm>
          <a:prstGeom prst="rect">
            <a:avLst/>
          </a:prstGeom>
          <a:solidFill>
            <a:srgbClr val="96DBD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C0DB442-317F-45A4-9305-E7D54403AB65}"/>
              </a:ext>
            </a:extLst>
          </p:cNvPr>
          <p:cNvSpPr/>
          <p:nvPr/>
        </p:nvSpPr>
        <p:spPr>
          <a:xfrm>
            <a:off x="1136347" y="3988556"/>
            <a:ext cx="204186" cy="488272"/>
          </a:xfrm>
          <a:prstGeom prst="rect">
            <a:avLst/>
          </a:prstGeom>
          <a:solidFill>
            <a:srgbClr val="00AAA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E9D5661-8C06-455C-9AEF-CCC8ECB963EC}"/>
              </a:ext>
            </a:extLst>
          </p:cNvPr>
          <p:cNvSpPr/>
          <p:nvPr/>
        </p:nvSpPr>
        <p:spPr>
          <a:xfrm>
            <a:off x="1136347" y="5159191"/>
            <a:ext cx="204186" cy="488272"/>
          </a:xfrm>
          <a:prstGeom prst="rect">
            <a:avLst/>
          </a:prstGeom>
          <a:solidFill>
            <a:srgbClr val="3F9DA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64C365D-070B-4363-AF0C-6999415D74AA}"/>
              </a:ext>
            </a:extLst>
          </p:cNvPr>
          <p:cNvSpPr txBox="1"/>
          <p:nvPr/>
        </p:nvSpPr>
        <p:spPr>
          <a:xfrm>
            <a:off x="1456461" y="1407420"/>
            <a:ext cx="625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此部分内容作为文字排版占位显示（建议使用主题字体）此部分内容作为文字排版占位显示（建议使用主题字体）此部分内容作为文字排版占位显示（建议使用主题字体）</a:t>
            </a:r>
            <a:b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215563A-58B7-41FE-9977-8B505FA6DF59}"/>
              </a:ext>
            </a:extLst>
          </p:cNvPr>
          <p:cNvSpPr>
            <a:spLocks/>
          </p:cNvSpPr>
          <p:nvPr/>
        </p:nvSpPr>
        <p:spPr bwMode="auto">
          <a:xfrm>
            <a:off x="7917523" y="1414314"/>
            <a:ext cx="3166278" cy="1151817"/>
          </a:xfrm>
          <a:custGeom>
            <a:avLst/>
            <a:gdLst>
              <a:gd name="T0" fmla="*/ 735 w 1602"/>
              <a:gd name="T1" fmla="*/ 530 h 565"/>
              <a:gd name="T2" fmla="*/ 735 w 1602"/>
              <a:gd name="T3" fmla="*/ 509 h 565"/>
              <a:gd name="T4" fmla="*/ 700 w 1602"/>
              <a:gd name="T5" fmla="*/ 474 h 565"/>
              <a:gd name="T6" fmla="*/ 313 w 1602"/>
              <a:gd name="T7" fmla="*/ 474 h 565"/>
              <a:gd name="T8" fmla="*/ 233 w 1602"/>
              <a:gd name="T9" fmla="*/ 397 h 565"/>
              <a:gd name="T10" fmla="*/ 233 w 1602"/>
              <a:gd name="T11" fmla="*/ 319 h 565"/>
              <a:gd name="T12" fmla="*/ 179 w 1602"/>
              <a:gd name="T13" fmla="*/ 265 h 565"/>
              <a:gd name="T14" fmla="*/ 100 w 1602"/>
              <a:gd name="T15" fmla="*/ 265 h 565"/>
              <a:gd name="T16" fmla="*/ 0 w 1602"/>
              <a:gd name="T17" fmla="*/ 165 h 565"/>
              <a:gd name="T18" fmla="*/ 0 w 1602"/>
              <a:gd name="T19" fmla="*/ 103 h 565"/>
              <a:gd name="T20" fmla="*/ 100 w 1602"/>
              <a:gd name="T21" fmla="*/ 2 h 565"/>
              <a:gd name="T22" fmla="*/ 785 w 1602"/>
              <a:gd name="T23" fmla="*/ 2 h 565"/>
              <a:gd name="T24" fmla="*/ 835 w 1602"/>
              <a:gd name="T25" fmla="*/ 0 h 565"/>
              <a:gd name="T26" fmla="*/ 1450 w 1602"/>
              <a:gd name="T27" fmla="*/ 234 h 565"/>
              <a:gd name="T28" fmla="*/ 1602 w 1602"/>
              <a:gd name="T29" fmla="*/ 565 h 565"/>
              <a:gd name="T30" fmla="*/ 705 w 1602"/>
              <a:gd name="T31" fmla="*/ 565 h 565"/>
              <a:gd name="T32" fmla="*/ 735 w 1602"/>
              <a:gd name="T33" fmla="*/ 53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2" h="565">
                <a:moveTo>
                  <a:pt x="735" y="530"/>
                </a:moveTo>
                <a:cubicBezTo>
                  <a:pt x="735" y="509"/>
                  <a:pt x="735" y="509"/>
                  <a:pt x="735" y="509"/>
                </a:cubicBezTo>
                <a:cubicBezTo>
                  <a:pt x="735" y="490"/>
                  <a:pt x="719" y="474"/>
                  <a:pt x="700" y="474"/>
                </a:cubicBezTo>
                <a:cubicBezTo>
                  <a:pt x="313" y="474"/>
                  <a:pt x="313" y="474"/>
                  <a:pt x="313" y="474"/>
                </a:cubicBezTo>
                <a:cubicBezTo>
                  <a:pt x="269" y="474"/>
                  <a:pt x="233" y="440"/>
                  <a:pt x="233" y="397"/>
                </a:cubicBezTo>
                <a:cubicBezTo>
                  <a:pt x="233" y="319"/>
                  <a:pt x="233" y="319"/>
                  <a:pt x="233" y="319"/>
                </a:cubicBezTo>
                <a:cubicBezTo>
                  <a:pt x="233" y="289"/>
                  <a:pt x="209" y="265"/>
                  <a:pt x="179" y="265"/>
                </a:cubicBezTo>
                <a:cubicBezTo>
                  <a:pt x="100" y="265"/>
                  <a:pt x="100" y="265"/>
                  <a:pt x="100" y="265"/>
                </a:cubicBezTo>
                <a:cubicBezTo>
                  <a:pt x="44" y="265"/>
                  <a:pt x="0" y="221"/>
                  <a:pt x="0" y="16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47"/>
                  <a:pt x="44" y="2"/>
                  <a:pt x="100" y="2"/>
                </a:cubicBezTo>
                <a:cubicBezTo>
                  <a:pt x="785" y="2"/>
                  <a:pt x="785" y="2"/>
                  <a:pt x="785" y="2"/>
                </a:cubicBezTo>
                <a:cubicBezTo>
                  <a:pt x="801" y="1"/>
                  <a:pt x="818" y="0"/>
                  <a:pt x="835" y="0"/>
                </a:cubicBezTo>
                <a:cubicBezTo>
                  <a:pt x="1118" y="0"/>
                  <a:pt x="1313" y="75"/>
                  <a:pt x="1450" y="234"/>
                </a:cubicBezTo>
                <a:cubicBezTo>
                  <a:pt x="1537" y="337"/>
                  <a:pt x="1579" y="462"/>
                  <a:pt x="1602" y="565"/>
                </a:cubicBezTo>
                <a:cubicBezTo>
                  <a:pt x="705" y="565"/>
                  <a:pt x="705" y="565"/>
                  <a:pt x="705" y="565"/>
                </a:cubicBezTo>
                <a:cubicBezTo>
                  <a:pt x="721" y="563"/>
                  <a:pt x="735" y="548"/>
                  <a:pt x="735" y="530"/>
                </a:cubicBezTo>
                <a:close/>
              </a:path>
            </a:pathLst>
          </a:custGeom>
          <a:gradFill flip="none" rotWithShape="1">
            <a:gsLst>
              <a:gs pos="70208">
                <a:srgbClr val="9BDBD9"/>
              </a:gs>
              <a:gs pos="44000">
                <a:srgbClr val="2DB7B7"/>
              </a:gs>
              <a:gs pos="100000">
                <a:srgbClr val="C6E4E2"/>
              </a:gs>
            </a:gsLst>
            <a:lin ang="0" scaled="1"/>
            <a:tileRect/>
          </a:gradFill>
          <a:ln w="22225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1BEE15E-0FC2-4FAC-84F3-BF65537482FE}"/>
              </a:ext>
            </a:extLst>
          </p:cNvPr>
          <p:cNvSpPr>
            <a:spLocks/>
          </p:cNvSpPr>
          <p:nvPr/>
        </p:nvSpPr>
        <p:spPr bwMode="auto">
          <a:xfrm>
            <a:off x="7924902" y="2566130"/>
            <a:ext cx="3362568" cy="1144700"/>
          </a:xfrm>
          <a:custGeom>
            <a:avLst/>
            <a:gdLst>
              <a:gd name="T0" fmla="*/ 734 w 1701"/>
              <a:gd name="T1" fmla="*/ 528 h 562"/>
              <a:gd name="T2" fmla="*/ 734 w 1701"/>
              <a:gd name="T3" fmla="*/ 507 h 562"/>
              <a:gd name="T4" fmla="*/ 700 w 1701"/>
              <a:gd name="T5" fmla="*/ 472 h 562"/>
              <a:gd name="T6" fmla="*/ 313 w 1701"/>
              <a:gd name="T7" fmla="*/ 472 h 562"/>
              <a:gd name="T8" fmla="*/ 233 w 1701"/>
              <a:gd name="T9" fmla="*/ 395 h 562"/>
              <a:gd name="T10" fmla="*/ 233 w 1701"/>
              <a:gd name="T11" fmla="*/ 316 h 562"/>
              <a:gd name="T12" fmla="*/ 179 w 1701"/>
              <a:gd name="T13" fmla="*/ 263 h 562"/>
              <a:gd name="T14" fmla="*/ 100 w 1701"/>
              <a:gd name="T15" fmla="*/ 263 h 562"/>
              <a:gd name="T16" fmla="*/ 0 w 1701"/>
              <a:gd name="T17" fmla="*/ 162 h 562"/>
              <a:gd name="T18" fmla="*/ 0 w 1701"/>
              <a:gd name="T19" fmla="*/ 100 h 562"/>
              <a:gd name="T20" fmla="*/ 100 w 1701"/>
              <a:gd name="T21" fmla="*/ 0 h 562"/>
              <a:gd name="T22" fmla="*/ 700 w 1701"/>
              <a:gd name="T23" fmla="*/ 0 h 562"/>
              <a:gd name="T24" fmla="*/ 700 w 1701"/>
              <a:gd name="T25" fmla="*/ 0 h 562"/>
              <a:gd name="T26" fmla="*/ 705 w 1701"/>
              <a:gd name="T27" fmla="*/ 0 h 562"/>
              <a:gd name="T28" fmla="*/ 1601 w 1701"/>
              <a:gd name="T29" fmla="*/ 0 h 562"/>
              <a:gd name="T30" fmla="*/ 1624 w 1701"/>
              <a:gd name="T31" fmla="*/ 145 h 562"/>
              <a:gd name="T32" fmla="*/ 1625 w 1701"/>
              <a:gd name="T33" fmla="*/ 161 h 562"/>
              <a:gd name="T34" fmla="*/ 1633 w 1701"/>
              <a:gd name="T35" fmla="*/ 252 h 562"/>
              <a:gd name="T36" fmla="*/ 1610 w 1701"/>
              <a:gd name="T37" fmla="*/ 328 h 562"/>
              <a:gd name="T38" fmla="*/ 1603 w 1701"/>
              <a:gd name="T39" fmla="*/ 402 h 562"/>
              <a:gd name="T40" fmla="*/ 1701 w 1701"/>
              <a:gd name="T41" fmla="*/ 562 h 562"/>
              <a:gd name="T42" fmla="*/ 700 w 1701"/>
              <a:gd name="T43" fmla="*/ 562 h 562"/>
              <a:gd name="T44" fmla="*/ 734 w 1701"/>
              <a:gd name="T45" fmla="*/ 528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01" h="562">
                <a:moveTo>
                  <a:pt x="734" y="528"/>
                </a:moveTo>
                <a:cubicBezTo>
                  <a:pt x="734" y="507"/>
                  <a:pt x="734" y="507"/>
                  <a:pt x="734" y="507"/>
                </a:cubicBezTo>
                <a:cubicBezTo>
                  <a:pt x="734" y="488"/>
                  <a:pt x="719" y="472"/>
                  <a:pt x="700" y="472"/>
                </a:cubicBezTo>
                <a:cubicBezTo>
                  <a:pt x="313" y="472"/>
                  <a:pt x="313" y="472"/>
                  <a:pt x="313" y="472"/>
                </a:cubicBezTo>
                <a:cubicBezTo>
                  <a:pt x="269" y="472"/>
                  <a:pt x="233" y="438"/>
                  <a:pt x="233" y="395"/>
                </a:cubicBezTo>
                <a:cubicBezTo>
                  <a:pt x="233" y="316"/>
                  <a:pt x="233" y="316"/>
                  <a:pt x="233" y="316"/>
                </a:cubicBezTo>
                <a:cubicBezTo>
                  <a:pt x="233" y="287"/>
                  <a:pt x="209" y="263"/>
                  <a:pt x="179" y="263"/>
                </a:cubicBezTo>
                <a:cubicBezTo>
                  <a:pt x="100" y="263"/>
                  <a:pt x="100" y="263"/>
                  <a:pt x="100" y="263"/>
                </a:cubicBezTo>
                <a:cubicBezTo>
                  <a:pt x="44" y="263"/>
                  <a:pt x="0" y="218"/>
                  <a:pt x="0" y="162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01" y="0"/>
                  <a:pt x="703" y="0"/>
                  <a:pt x="705" y="0"/>
                </a:cubicBezTo>
                <a:cubicBezTo>
                  <a:pt x="1601" y="0"/>
                  <a:pt x="1601" y="0"/>
                  <a:pt x="1601" y="0"/>
                </a:cubicBezTo>
                <a:cubicBezTo>
                  <a:pt x="1615" y="60"/>
                  <a:pt x="1621" y="111"/>
                  <a:pt x="1624" y="145"/>
                </a:cubicBezTo>
                <a:cubicBezTo>
                  <a:pt x="1624" y="151"/>
                  <a:pt x="1625" y="157"/>
                  <a:pt x="1625" y="161"/>
                </a:cubicBezTo>
                <a:cubicBezTo>
                  <a:pt x="1630" y="198"/>
                  <a:pt x="1633" y="228"/>
                  <a:pt x="1633" y="252"/>
                </a:cubicBezTo>
                <a:cubicBezTo>
                  <a:pt x="1633" y="287"/>
                  <a:pt x="1627" y="312"/>
                  <a:pt x="1610" y="328"/>
                </a:cubicBezTo>
                <a:cubicBezTo>
                  <a:pt x="1585" y="353"/>
                  <a:pt x="1584" y="376"/>
                  <a:pt x="1603" y="402"/>
                </a:cubicBezTo>
                <a:cubicBezTo>
                  <a:pt x="1633" y="445"/>
                  <a:pt x="1672" y="511"/>
                  <a:pt x="1701" y="562"/>
                </a:cubicBezTo>
                <a:cubicBezTo>
                  <a:pt x="700" y="562"/>
                  <a:pt x="700" y="562"/>
                  <a:pt x="700" y="562"/>
                </a:cubicBezTo>
                <a:cubicBezTo>
                  <a:pt x="719" y="562"/>
                  <a:pt x="734" y="546"/>
                  <a:pt x="734" y="528"/>
                </a:cubicBezTo>
                <a:close/>
              </a:path>
            </a:pathLst>
          </a:custGeom>
          <a:gradFill>
            <a:gsLst>
              <a:gs pos="25000">
                <a:srgbClr val="2DB7B7"/>
              </a:gs>
              <a:gs pos="67405">
                <a:srgbClr val="9BDBD9"/>
              </a:gs>
              <a:gs pos="100000">
                <a:srgbClr val="C6E4E2"/>
              </a:gs>
            </a:gsLst>
            <a:lin ang="0" scaled="1"/>
          </a:gradFill>
          <a:ln w="22225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C7C8446-EB3D-4ED8-8CE1-8DE761688D2F}"/>
              </a:ext>
            </a:extLst>
          </p:cNvPr>
          <p:cNvSpPr>
            <a:spLocks/>
          </p:cNvSpPr>
          <p:nvPr/>
        </p:nvSpPr>
        <p:spPr bwMode="auto">
          <a:xfrm>
            <a:off x="7924902" y="3696540"/>
            <a:ext cx="3500660" cy="1147749"/>
          </a:xfrm>
          <a:custGeom>
            <a:avLst/>
            <a:gdLst>
              <a:gd name="T0" fmla="*/ 1701 w 1771"/>
              <a:gd name="T1" fmla="*/ 0 h 563"/>
              <a:gd name="T2" fmla="*/ 1735 w 1771"/>
              <a:gd name="T3" fmla="*/ 63 h 563"/>
              <a:gd name="T4" fmla="*/ 1753 w 1771"/>
              <a:gd name="T5" fmla="*/ 179 h 563"/>
              <a:gd name="T6" fmla="*/ 1690 w 1771"/>
              <a:gd name="T7" fmla="*/ 228 h 563"/>
              <a:gd name="T8" fmla="*/ 1608 w 1771"/>
              <a:gd name="T9" fmla="*/ 269 h 563"/>
              <a:gd name="T10" fmla="*/ 1618 w 1771"/>
              <a:gd name="T11" fmla="*/ 302 h 563"/>
              <a:gd name="T12" fmla="*/ 1616 w 1771"/>
              <a:gd name="T13" fmla="*/ 392 h 563"/>
              <a:gd name="T14" fmla="*/ 1615 w 1771"/>
              <a:gd name="T15" fmla="*/ 392 h 563"/>
              <a:gd name="T16" fmla="*/ 1605 w 1771"/>
              <a:gd name="T17" fmla="*/ 405 h 563"/>
              <a:gd name="T18" fmla="*/ 1581 w 1771"/>
              <a:gd name="T19" fmla="*/ 500 h 563"/>
              <a:gd name="T20" fmla="*/ 1572 w 1771"/>
              <a:gd name="T21" fmla="*/ 508 h 563"/>
              <a:gd name="T22" fmla="*/ 1560 w 1771"/>
              <a:gd name="T23" fmla="*/ 548 h 563"/>
              <a:gd name="T24" fmla="*/ 1565 w 1771"/>
              <a:gd name="T25" fmla="*/ 563 h 563"/>
              <a:gd name="T26" fmla="*/ 700 w 1771"/>
              <a:gd name="T27" fmla="*/ 563 h 563"/>
              <a:gd name="T28" fmla="*/ 734 w 1771"/>
              <a:gd name="T29" fmla="*/ 528 h 563"/>
              <a:gd name="T30" fmla="*/ 734 w 1771"/>
              <a:gd name="T31" fmla="*/ 507 h 563"/>
              <a:gd name="T32" fmla="*/ 700 w 1771"/>
              <a:gd name="T33" fmla="*/ 472 h 563"/>
              <a:gd name="T34" fmla="*/ 313 w 1771"/>
              <a:gd name="T35" fmla="*/ 472 h 563"/>
              <a:gd name="T36" fmla="*/ 233 w 1771"/>
              <a:gd name="T37" fmla="*/ 395 h 563"/>
              <a:gd name="T38" fmla="*/ 233 w 1771"/>
              <a:gd name="T39" fmla="*/ 317 h 563"/>
              <a:gd name="T40" fmla="*/ 179 w 1771"/>
              <a:gd name="T41" fmla="*/ 263 h 563"/>
              <a:gd name="T42" fmla="*/ 100 w 1771"/>
              <a:gd name="T43" fmla="*/ 263 h 563"/>
              <a:gd name="T44" fmla="*/ 0 w 1771"/>
              <a:gd name="T45" fmla="*/ 163 h 563"/>
              <a:gd name="T46" fmla="*/ 0 w 1771"/>
              <a:gd name="T47" fmla="*/ 101 h 563"/>
              <a:gd name="T48" fmla="*/ 100 w 1771"/>
              <a:gd name="T49" fmla="*/ 0 h 563"/>
              <a:gd name="T50" fmla="*/ 700 w 1771"/>
              <a:gd name="T51" fmla="*/ 0 h 563"/>
              <a:gd name="T52" fmla="*/ 1701 w 1771"/>
              <a:gd name="T53" fmla="*/ 0 h 563"/>
              <a:gd name="T54" fmla="*/ 1701 w 1771"/>
              <a:gd name="T55" fmla="*/ 0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71" h="563">
                <a:moveTo>
                  <a:pt x="1701" y="0"/>
                </a:moveTo>
                <a:cubicBezTo>
                  <a:pt x="1716" y="28"/>
                  <a:pt x="1728" y="51"/>
                  <a:pt x="1735" y="63"/>
                </a:cubicBezTo>
                <a:cubicBezTo>
                  <a:pt x="1747" y="89"/>
                  <a:pt x="1771" y="136"/>
                  <a:pt x="1753" y="179"/>
                </a:cubicBezTo>
                <a:cubicBezTo>
                  <a:pt x="1746" y="194"/>
                  <a:pt x="1728" y="217"/>
                  <a:pt x="1690" y="228"/>
                </a:cubicBezTo>
                <a:cubicBezTo>
                  <a:pt x="1608" y="254"/>
                  <a:pt x="1608" y="268"/>
                  <a:pt x="1608" y="269"/>
                </a:cubicBezTo>
                <a:cubicBezTo>
                  <a:pt x="1610" y="283"/>
                  <a:pt x="1615" y="292"/>
                  <a:pt x="1618" y="302"/>
                </a:cubicBezTo>
                <a:cubicBezTo>
                  <a:pt x="1628" y="325"/>
                  <a:pt x="1641" y="359"/>
                  <a:pt x="1616" y="392"/>
                </a:cubicBezTo>
                <a:cubicBezTo>
                  <a:pt x="1615" y="392"/>
                  <a:pt x="1615" y="392"/>
                  <a:pt x="1615" y="392"/>
                </a:cubicBezTo>
                <a:cubicBezTo>
                  <a:pt x="1605" y="405"/>
                  <a:pt x="1605" y="405"/>
                  <a:pt x="1605" y="405"/>
                </a:cubicBezTo>
                <a:cubicBezTo>
                  <a:pt x="1608" y="431"/>
                  <a:pt x="1610" y="472"/>
                  <a:pt x="1581" y="500"/>
                </a:cubicBezTo>
                <a:cubicBezTo>
                  <a:pt x="1579" y="503"/>
                  <a:pt x="1574" y="506"/>
                  <a:pt x="1572" y="508"/>
                </a:cubicBezTo>
                <a:cubicBezTo>
                  <a:pt x="1554" y="527"/>
                  <a:pt x="1554" y="527"/>
                  <a:pt x="1560" y="548"/>
                </a:cubicBezTo>
                <a:cubicBezTo>
                  <a:pt x="1561" y="554"/>
                  <a:pt x="1563" y="558"/>
                  <a:pt x="1565" y="563"/>
                </a:cubicBezTo>
                <a:cubicBezTo>
                  <a:pt x="700" y="563"/>
                  <a:pt x="700" y="563"/>
                  <a:pt x="700" y="563"/>
                </a:cubicBezTo>
                <a:cubicBezTo>
                  <a:pt x="719" y="563"/>
                  <a:pt x="734" y="548"/>
                  <a:pt x="734" y="528"/>
                </a:cubicBezTo>
                <a:cubicBezTo>
                  <a:pt x="734" y="507"/>
                  <a:pt x="734" y="507"/>
                  <a:pt x="734" y="507"/>
                </a:cubicBezTo>
                <a:cubicBezTo>
                  <a:pt x="734" y="488"/>
                  <a:pt x="719" y="472"/>
                  <a:pt x="700" y="472"/>
                </a:cubicBezTo>
                <a:cubicBezTo>
                  <a:pt x="313" y="472"/>
                  <a:pt x="313" y="472"/>
                  <a:pt x="313" y="472"/>
                </a:cubicBezTo>
                <a:cubicBezTo>
                  <a:pt x="269" y="472"/>
                  <a:pt x="233" y="438"/>
                  <a:pt x="233" y="395"/>
                </a:cubicBezTo>
                <a:cubicBezTo>
                  <a:pt x="233" y="317"/>
                  <a:pt x="233" y="317"/>
                  <a:pt x="233" y="317"/>
                </a:cubicBezTo>
                <a:cubicBezTo>
                  <a:pt x="233" y="287"/>
                  <a:pt x="209" y="263"/>
                  <a:pt x="179" y="263"/>
                </a:cubicBezTo>
                <a:cubicBezTo>
                  <a:pt x="100" y="263"/>
                  <a:pt x="100" y="263"/>
                  <a:pt x="100" y="263"/>
                </a:cubicBezTo>
                <a:cubicBezTo>
                  <a:pt x="44" y="263"/>
                  <a:pt x="0" y="219"/>
                  <a:pt x="0" y="1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1701" y="0"/>
                  <a:pt x="1701" y="0"/>
                  <a:pt x="1701" y="0"/>
                </a:cubicBezTo>
                <a:cubicBezTo>
                  <a:pt x="1701" y="0"/>
                  <a:pt x="1701" y="0"/>
                  <a:pt x="1701" y="0"/>
                </a:cubicBezTo>
                <a:close/>
              </a:path>
            </a:pathLst>
          </a:custGeom>
          <a:gradFill flip="none" rotWithShape="1">
            <a:gsLst>
              <a:gs pos="64580">
                <a:srgbClr val="9BDBD9"/>
              </a:gs>
              <a:gs pos="30000">
                <a:srgbClr val="2DB7B7"/>
              </a:gs>
              <a:gs pos="100000">
                <a:srgbClr val="C6E4E2"/>
              </a:gs>
            </a:gsLst>
            <a:lin ang="0" scaled="1"/>
            <a:tileRect/>
          </a:gradFill>
          <a:ln w="22225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517121E-0879-482E-9A2C-D0978F4C0442}"/>
              </a:ext>
            </a:extLst>
          </p:cNvPr>
          <p:cNvSpPr>
            <a:spLocks/>
          </p:cNvSpPr>
          <p:nvPr/>
        </p:nvSpPr>
        <p:spPr bwMode="auto">
          <a:xfrm>
            <a:off x="7915551" y="4841240"/>
            <a:ext cx="3168250" cy="963745"/>
          </a:xfrm>
          <a:custGeom>
            <a:avLst/>
            <a:gdLst>
              <a:gd name="T0" fmla="*/ 1488 w 1603"/>
              <a:gd name="T1" fmla="*/ 214 h 473"/>
              <a:gd name="T2" fmla="*/ 1365 w 1603"/>
              <a:gd name="T3" fmla="*/ 236 h 473"/>
              <a:gd name="T4" fmla="*/ 1216 w 1603"/>
              <a:gd name="T5" fmla="*/ 220 h 473"/>
              <a:gd name="T6" fmla="*/ 1172 w 1603"/>
              <a:gd name="T7" fmla="*/ 214 h 473"/>
              <a:gd name="T8" fmla="*/ 1130 w 1603"/>
              <a:gd name="T9" fmla="*/ 208 h 473"/>
              <a:gd name="T10" fmla="*/ 1125 w 1603"/>
              <a:gd name="T11" fmla="*/ 207 h 473"/>
              <a:gd name="T12" fmla="*/ 1000 w 1603"/>
              <a:gd name="T13" fmla="*/ 426 h 473"/>
              <a:gd name="T14" fmla="*/ 1000 w 1603"/>
              <a:gd name="T15" fmla="*/ 426 h 473"/>
              <a:gd name="T16" fmla="*/ 1000 w 1603"/>
              <a:gd name="T17" fmla="*/ 428 h 473"/>
              <a:gd name="T18" fmla="*/ 998 w 1603"/>
              <a:gd name="T19" fmla="*/ 428 h 473"/>
              <a:gd name="T20" fmla="*/ 998 w 1603"/>
              <a:gd name="T21" fmla="*/ 428 h 473"/>
              <a:gd name="T22" fmla="*/ 997 w 1603"/>
              <a:gd name="T23" fmla="*/ 429 h 473"/>
              <a:gd name="T24" fmla="*/ 996 w 1603"/>
              <a:gd name="T25" fmla="*/ 430 h 473"/>
              <a:gd name="T26" fmla="*/ 995 w 1603"/>
              <a:gd name="T27" fmla="*/ 431 h 473"/>
              <a:gd name="T28" fmla="*/ 995 w 1603"/>
              <a:gd name="T29" fmla="*/ 432 h 473"/>
              <a:gd name="T30" fmla="*/ 992 w 1603"/>
              <a:gd name="T31" fmla="*/ 435 h 473"/>
              <a:gd name="T32" fmla="*/ 990 w 1603"/>
              <a:gd name="T33" fmla="*/ 437 h 473"/>
              <a:gd name="T34" fmla="*/ 989 w 1603"/>
              <a:gd name="T35" fmla="*/ 438 h 473"/>
              <a:gd name="T36" fmla="*/ 988 w 1603"/>
              <a:gd name="T37" fmla="*/ 441 h 473"/>
              <a:gd name="T38" fmla="*/ 979 w 1603"/>
              <a:gd name="T39" fmla="*/ 449 h 473"/>
              <a:gd name="T40" fmla="*/ 978 w 1603"/>
              <a:gd name="T41" fmla="*/ 450 h 473"/>
              <a:gd name="T42" fmla="*/ 974 w 1603"/>
              <a:gd name="T43" fmla="*/ 454 h 473"/>
              <a:gd name="T44" fmla="*/ 973 w 1603"/>
              <a:gd name="T45" fmla="*/ 455 h 473"/>
              <a:gd name="T46" fmla="*/ 967 w 1603"/>
              <a:gd name="T47" fmla="*/ 462 h 473"/>
              <a:gd name="T48" fmla="*/ 966 w 1603"/>
              <a:gd name="T49" fmla="*/ 463 h 473"/>
              <a:gd name="T50" fmla="*/ 963 w 1603"/>
              <a:gd name="T51" fmla="*/ 468 h 473"/>
              <a:gd name="T52" fmla="*/ 960 w 1603"/>
              <a:gd name="T53" fmla="*/ 469 h 473"/>
              <a:gd name="T54" fmla="*/ 958 w 1603"/>
              <a:gd name="T55" fmla="*/ 473 h 473"/>
              <a:gd name="T56" fmla="*/ 700 w 1603"/>
              <a:gd name="T57" fmla="*/ 473 h 473"/>
              <a:gd name="T58" fmla="*/ 313 w 1603"/>
              <a:gd name="T59" fmla="*/ 473 h 473"/>
              <a:gd name="T60" fmla="*/ 233 w 1603"/>
              <a:gd name="T61" fmla="*/ 395 h 473"/>
              <a:gd name="T62" fmla="*/ 233 w 1603"/>
              <a:gd name="T63" fmla="*/ 318 h 473"/>
              <a:gd name="T64" fmla="*/ 179 w 1603"/>
              <a:gd name="T65" fmla="*/ 264 h 473"/>
              <a:gd name="T66" fmla="*/ 100 w 1603"/>
              <a:gd name="T67" fmla="*/ 264 h 473"/>
              <a:gd name="T68" fmla="*/ 0 w 1603"/>
              <a:gd name="T69" fmla="*/ 164 h 473"/>
              <a:gd name="T70" fmla="*/ 0 w 1603"/>
              <a:gd name="T71" fmla="*/ 100 h 473"/>
              <a:gd name="T72" fmla="*/ 100 w 1603"/>
              <a:gd name="T73" fmla="*/ 0 h 473"/>
              <a:gd name="T74" fmla="*/ 700 w 1603"/>
              <a:gd name="T75" fmla="*/ 0 h 473"/>
              <a:gd name="T76" fmla="*/ 1564 w 1603"/>
              <a:gd name="T77" fmla="*/ 0 h 473"/>
              <a:gd name="T78" fmla="*/ 1488 w 1603"/>
              <a:gd name="T79" fmla="*/ 21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03" h="473">
                <a:moveTo>
                  <a:pt x="1488" y="214"/>
                </a:moveTo>
                <a:cubicBezTo>
                  <a:pt x="1455" y="229"/>
                  <a:pt x="1414" y="236"/>
                  <a:pt x="1365" y="236"/>
                </a:cubicBezTo>
                <a:cubicBezTo>
                  <a:pt x="1311" y="236"/>
                  <a:pt x="1258" y="228"/>
                  <a:pt x="1216" y="220"/>
                </a:cubicBezTo>
                <a:cubicBezTo>
                  <a:pt x="1198" y="217"/>
                  <a:pt x="1183" y="215"/>
                  <a:pt x="1172" y="214"/>
                </a:cubicBezTo>
                <a:cubicBezTo>
                  <a:pt x="1155" y="211"/>
                  <a:pt x="1140" y="209"/>
                  <a:pt x="1130" y="208"/>
                </a:cubicBezTo>
                <a:cubicBezTo>
                  <a:pt x="1127" y="207"/>
                  <a:pt x="1126" y="207"/>
                  <a:pt x="1125" y="207"/>
                </a:cubicBezTo>
                <a:cubicBezTo>
                  <a:pt x="1070" y="398"/>
                  <a:pt x="1006" y="424"/>
                  <a:pt x="1000" y="426"/>
                </a:cubicBezTo>
                <a:cubicBezTo>
                  <a:pt x="1000" y="426"/>
                  <a:pt x="1000" y="426"/>
                  <a:pt x="1000" y="426"/>
                </a:cubicBezTo>
                <a:cubicBezTo>
                  <a:pt x="1000" y="426"/>
                  <a:pt x="1000" y="426"/>
                  <a:pt x="1000" y="428"/>
                </a:cubicBezTo>
                <a:cubicBezTo>
                  <a:pt x="1000" y="428"/>
                  <a:pt x="1000" y="428"/>
                  <a:pt x="998" y="428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9"/>
                  <a:pt x="998" y="429"/>
                  <a:pt x="997" y="429"/>
                </a:cubicBezTo>
                <a:cubicBezTo>
                  <a:pt x="997" y="430"/>
                  <a:pt x="997" y="430"/>
                  <a:pt x="996" y="430"/>
                </a:cubicBezTo>
                <a:cubicBezTo>
                  <a:pt x="996" y="431"/>
                  <a:pt x="996" y="431"/>
                  <a:pt x="995" y="431"/>
                </a:cubicBezTo>
                <a:cubicBezTo>
                  <a:pt x="995" y="432"/>
                  <a:pt x="995" y="432"/>
                  <a:pt x="995" y="432"/>
                </a:cubicBezTo>
                <a:cubicBezTo>
                  <a:pt x="994" y="433"/>
                  <a:pt x="992" y="433"/>
                  <a:pt x="992" y="435"/>
                </a:cubicBezTo>
                <a:cubicBezTo>
                  <a:pt x="991" y="436"/>
                  <a:pt x="991" y="436"/>
                  <a:pt x="990" y="437"/>
                </a:cubicBezTo>
                <a:cubicBezTo>
                  <a:pt x="989" y="438"/>
                  <a:pt x="989" y="438"/>
                  <a:pt x="989" y="438"/>
                </a:cubicBezTo>
                <a:cubicBezTo>
                  <a:pt x="988" y="439"/>
                  <a:pt x="988" y="439"/>
                  <a:pt x="988" y="441"/>
                </a:cubicBezTo>
                <a:cubicBezTo>
                  <a:pt x="984" y="443"/>
                  <a:pt x="982" y="445"/>
                  <a:pt x="979" y="449"/>
                </a:cubicBezTo>
                <a:cubicBezTo>
                  <a:pt x="978" y="450"/>
                  <a:pt x="978" y="450"/>
                  <a:pt x="978" y="450"/>
                </a:cubicBezTo>
                <a:cubicBezTo>
                  <a:pt x="977" y="451"/>
                  <a:pt x="976" y="453"/>
                  <a:pt x="974" y="454"/>
                </a:cubicBezTo>
                <a:cubicBezTo>
                  <a:pt x="974" y="455"/>
                  <a:pt x="973" y="455"/>
                  <a:pt x="973" y="455"/>
                </a:cubicBezTo>
                <a:cubicBezTo>
                  <a:pt x="971" y="457"/>
                  <a:pt x="970" y="460"/>
                  <a:pt x="967" y="462"/>
                </a:cubicBezTo>
                <a:cubicBezTo>
                  <a:pt x="966" y="463"/>
                  <a:pt x="966" y="463"/>
                  <a:pt x="966" y="463"/>
                </a:cubicBezTo>
                <a:cubicBezTo>
                  <a:pt x="965" y="465"/>
                  <a:pt x="964" y="466"/>
                  <a:pt x="963" y="468"/>
                </a:cubicBezTo>
                <a:cubicBezTo>
                  <a:pt x="961" y="468"/>
                  <a:pt x="961" y="469"/>
                  <a:pt x="960" y="469"/>
                </a:cubicBezTo>
                <a:cubicBezTo>
                  <a:pt x="960" y="470"/>
                  <a:pt x="959" y="472"/>
                  <a:pt x="958" y="473"/>
                </a:cubicBezTo>
                <a:cubicBezTo>
                  <a:pt x="700" y="473"/>
                  <a:pt x="700" y="473"/>
                  <a:pt x="700" y="473"/>
                </a:cubicBezTo>
                <a:cubicBezTo>
                  <a:pt x="313" y="473"/>
                  <a:pt x="313" y="473"/>
                  <a:pt x="313" y="473"/>
                </a:cubicBezTo>
                <a:cubicBezTo>
                  <a:pt x="269" y="473"/>
                  <a:pt x="233" y="438"/>
                  <a:pt x="233" y="395"/>
                </a:cubicBezTo>
                <a:cubicBezTo>
                  <a:pt x="233" y="318"/>
                  <a:pt x="233" y="318"/>
                  <a:pt x="233" y="318"/>
                </a:cubicBezTo>
                <a:cubicBezTo>
                  <a:pt x="233" y="288"/>
                  <a:pt x="209" y="264"/>
                  <a:pt x="179" y="264"/>
                </a:cubicBezTo>
                <a:cubicBezTo>
                  <a:pt x="100" y="264"/>
                  <a:pt x="100" y="264"/>
                  <a:pt x="100" y="264"/>
                </a:cubicBezTo>
                <a:cubicBezTo>
                  <a:pt x="44" y="264"/>
                  <a:pt x="0" y="219"/>
                  <a:pt x="0" y="164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1564" y="0"/>
                  <a:pt x="1564" y="0"/>
                  <a:pt x="1564" y="0"/>
                </a:cubicBezTo>
                <a:cubicBezTo>
                  <a:pt x="1603" y="131"/>
                  <a:pt x="1545" y="189"/>
                  <a:pt x="1488" y="214"/>
                </a:cubicBezTo>
                <a:close/>
              </a:path>
            </a:pathLst>
          </a:custGeom>
          <a:gradFill flip="none" rotWithShape="1">
            <a:gsLst>
              <a:gs pos="65745">
                <a:srgbClr val="9BDBD9"/>
              </a:gs>
              <a:gs pos="35000">
                <a:srgbClr val="2DB7B7"/>
              </a:gs>
              <a:gs pos="100000">
                <a:srgbClr val="C6E4E2"/>
              </a:gs>
            </a:gsLst>
            <a:lin ang="0" scaled="1"/>
            <a:tileRect/>
          </a:gradFill>
          <a:ln w="22225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pic>
        <p:nvPicPr>
          <p:cNvPr id="42" name="图形 41" descr="毕业帽">
            <a:extLst>
              <a:ext uri="{FF2B5EF4-FFF2-40B4-BE49-F238E27FC236}">
                <a16:creationId xmlns:a16="http://schemas.microsoft.com/office/drawing/2014/main" id="{1619F59E-79E2-4664-A6F5-026C74FA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3451" y="1380561"/>
            <a:ext cx="615894" cy="620364"/>
          </a:xfrm>
          <a:prstGeom prst="rect">
            <a:avLst/>
          </a:prstGeom>
        </p:spPr>
      </p:pic>
      <p:pic>
        <p:nvPicPr>
          <p:cNvPr id="47" name="图形 46" descr="标尺">
            <a:extLst>
              <a:ext uri="{FF2B5EF4-FFF2-40B4-BE49-F238E27FC236}">
                <a16:creationId xmlns:a16="http://schemas.microsoft.com/office/drawing/2014/main" id="{0EBD542F-E7CE-4F36-85BD-83EC3DFB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451" y="4891468"/>
            <a:ext cx="427020" cy="430120"/>
          </a:xfrm>
          <a:prstGeom prst="rect">
            <a:avLst/>
          </a:prstGeom>
        </p:spPr>
      </p:pic>
      <p:pic>
        <p:nvPicPr>
          <p:cNvPr id="49" name="图形 48" descr="书籍">
            <a:extLst>
              <a:ext uri="{FF2B5EF4-FFF2-40B4-BE49-F238E27FC236}">
                <a16:creationId xmlns:a16="http://schemas.microsoft.com/office/drawing/2014/main" id="{B1EA5A9F-70BC-4D8D-BAD6-490176660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4483" y="3724176"/>
            <a:ext cx="463636" cy="467002"/>
          </a:xfrm>
          <a:prstGeom prst="rect">
            <a:avLst/>
          </a:prstGeom>
        </p:spPr>
      </p:pic>
      <p:pic>
        <p:nvPicPr>
          <p:cNvPr id="51" name="图形 50" descr="时钟">
            <a:extLst>
              <a:ext uri="{FF2B5EF4-FFF2-40B4-BE49-F238E27FC236}">
                <a16:creationId xmlns:a16="http://schemas.microsoft.com/office/drawing/2014/main" id="{9059E9E9-8741-499F-B944-290EFA7739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3451" y="2599883"/>
            <a:ext cx="474668" cy="478114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9EA376C9-2493-44CC-AC26-29FD13BA1690}"/>
              </a:ext>
            </a:extLst>
          </p:cNvPr>
          <p:cNvSpPr txBox="1"/>
          <p:nvPr/>
        </p:nvSpPr>
        <p:spPr>
          <a:xfrm>
            <a:off x="8693279" y="1646531"/>
            <a:ext cx="182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54CE8B4-A907-4092-80D0-47B9AB6C5EAE}"/>
              </a:ext>
            </a:extLst>
          </p:cNvPr>
          <p:cNvSpPr txBox="1"/>
          <p:nvPr/>
        </p:nvSpPr>
        <p:spPr>
          <a:xfrm>
            <a:off x="9185502" y="2787578"/>
            <a:ext cx="182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D2A221-AF06-4240-BBC1-EC4D9B40F091}"/>
              </a:ext>
            </a:extLst>
          </p:cNvPr>
          <p:cNvSpPr txBox="1"/>
          <p:nvPr/>
        </p:nvSpPr>
        <p:spPr>
          <a:xfrm>
            <a:off x="9254302" y="3944802"/>
            <a:ext cx="182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B998BF5-01A5-4CFD-BD1C-6C0BEBDAF835}"/>
              </a:ext>
            </a:extLst>
          </p:cNvPr>
          <p:cNvSpPr txBox="1"/>
          <p:nvPr/>
        </p:nvSpPr>
        <p:spPr>
          <a:xfrm>
            <a:off x="8471074" y="5071055"/>
            <a:ext cx="182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C3A3264-1773-43E7-95B2-65674C4844A3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0D6AB3E-E690-48A4-A720-DF097A47BFAF}"/>
              </a:ext>
            </a:extLst>
          </p:cNvPr>
          <p:cNvSpPr txBox="1"/>
          <p:nvPr/>
        </p:nvSpPr>
        <p:spPr>
          <a:xfrm>
            <a:off x="1456461" y="2596358"/>
            <a:ext cx="625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此部分内容作为文字排版占位显示（建议使用主题字体）此部分内容作为文字排版占位显示（建议使用主题字体）此部分内容作为文字排版占位显示（建议使用主题字体）</a:t>
            </a:r>
            <a:b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7F60A58-C667-4CE0-81C3-970649AF2BBC}"/>
              </a:ext>
            </a:extLst>
          </p:cNvPr>
          <p:cNvSpPr txBox="1"/>
          <p:nvPr/>
        </p:nvSpPr>
        <p:spPr>
          <a:xfrm>
            <a:off x="1456461" y="3781840"/>
            <a:ext cx="625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内容</a:t>
            </a: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作为文字排版占位显示（建议使用主题字体）此部分内容作为文字排版占位显示（建议使用主题字体）</a:t>
            </a:r>
            <a:b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984D70-01C9-4F0D-99F7-9F5165D84E97}"/>
              </a:ext>
            </a:extLst>
          </p:cNvPr>
          <p:cNvSpPr txBox="1"/>
          <p:nvPr/>
        </p:nvSpPr>
        <p:spPr>
          <a:xfrm>
            <a:off x="1456461" y="4927981"/>
            <a:ext cx="625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内容</a:t>
            </a: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作为文字排版占位显示（建议使用主题字体）此部分内容作为文字排版占位显示（建议使用主题字体）</a:t>
            </a:r>
            <a:b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3" name="图片 94">
            <a:extLst>
              <a:ext uri="{FF2B5EF4-FFF2-40B4-BE49-F238E27FC236}">
                <a16:creationId xmlns:a16="http://schemas.microsoft.com/office/drawing/2014/main" id="{6F85614F-4937-47AE-A37D-2D580E64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0FEC2F-794F-4071-B85E-CDA2841307A6}"/>
              </a:ext>
            </a:extLst>
          </p:cNvPr>
          <p:cNvGrpSpPr/>
          <p:nvPr/>
        </p:nvGrpSpPr>
        <p:grpSpPr>
          <a:xfrm>
            <a:off x="1269671" y="1016495"/>
            <a:ext cx="2912651" cy="45719"/>
            <a:chOff x="1269671" y="1001865"/>
            <a:chExt cx="2912651" cy="45719"/>
          </a:xfrm>
        </p:grpSpPr>
        <p:sp>
          <p:nvSpPr>
            <p:cNvPr id="33" name="图形 10">
              <a:extLst>
                <a:ext uri="{FF2B5EF4-FFF2-40B4-BE49-F238E27FC236}">
                  <a16:creationId xmlns:a16="http://schemas.microsoft.com/office/drawing/2014/main" id="{1A7A50A5-53CA-484D-81CE-13B0434C0D25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图形 10">
              <a:extLst>
                <a:ext uri="{FF2B5EF4-FFF2-40B4-BE49-F238E27FC236}">
                  <a16:creationId xmlns:a16="http://schemas.microsoft.com/office/drawing/2014/main" id="{B1183492-2541-48FC-B586-99C4B5810B8D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5" name="图形 10">
              <a:extLst>
                <a:ext uri="{FF2B5EF4-FFF2-40B4-BE49-F238E27FC236}">
                  <a16:creationId xmlns:a16="http://schemas.microsoft.com/office/drawing/2014/main" id="{B420DEE2-F19C-4551-9C74-F15BBAB7F9BA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图形 10">
              <a:extLst>
                <a:ext uri="{FF2B5EF4-FFF2-40B4-BE49-F238E27FC236}">
                  <a16:creationId xmlns:a16="http://schemas.microsoft.com/office/drawing/2014/main" id="{519480CF-7A86-4693-9052-DACE2E3AF5CC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12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1F03DD-53F1-4D88-826C-EBB66263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8" y="0"/>
            <a:ext cx="12271898" cy="1316739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09A0AB6B-57FA-43D1-B166-CAFFC447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513401" y="1284044"/>
            <a:ext cx="2638830" cy="4939255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F61F98-8A56-4C0F-93E9-204C4E644631}"/>
              </a:ext>
            </a:extLst>
          </p:cNvPr>
          <p:cNvSpPr txBox="1"/>
          <p:nvPr/>
        </p:nvSpPr>
        <p:spPr>
          <a:xfrm>
            <a:off x="8603212" y="665309"/>
            <a:ext cx="30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（点击右键可更改图片）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381673B-428B-4AD3-A746-E59C24B578F7}"/>
              </a:ext>
            </a:extLst>
          </p:cNvPr>
          <p:cNvSpPr txBox="1"/>
          <p:nvPr/>
        </p:nvSpPr>
        <p:spPr>
          <a:xfrm>
            <a:off x="1281300" y="363045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3" name="图片 94">
            <a:extLst>
              <a:ext uri="{FF2B5EF4-FFF2-40B4-BE49-F238E27FC236}">
                <a16:creationId xmlns:a16="http://schemas.microsoft.com/office/drawing/2014/main" id="{EB890230-E137-4076-AF67-9FA9CAB7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363045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手机屏幕截图&#10;&#10;描述已自动生成">
            <a:extLst>
              <a:ext uri="{FF2B5EF4-FFF2-40B4-BE49-F238E27FC236}">
                <a16:creationId xmlns:a16="http://schemas.microsoft.com/office/drawing/2014/main" id="{278C91C4-0007-4F18-8B04-74910B7C7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3372151" y="1284044"/>
            <a:ext cx="2638830" cy="4939255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5" name="图片 44" descr="手机屏幕截图&#10;&#10;描述已自动生成">
            <a:extLst>
              <a:ext uri="{FF2B5EF4-FFF2-40B4-BE49-F238E27FC236}">
                <a16:creationId xmlns:a16="http://schemas.microsoft.com/office/drawing/2014/main" id="{67B66792-316C-4568-A73C-8869DED1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6230901" y="1284044"/>
            <a:ext cx="2638830" cy="4939255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6" name="图片 45" descr="手机屏幕截图&#10;&#10;描述已自动生成">
            <a:extLst>
              <a:ext uri="{FF2B5EF4-FFF2-40B4-BE49-F238E27FC236}">
                <a16:creationId xmlns:a16="http://schemas.microsoft.com/office/drawing/2014/main" id="{8517AB68-A2A1-437A-AA4C-508E46B97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9089650" y="1284044"/>
            <a:ext cx="2638830" cy="4939255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DACEBC-86A1-4CBA-BBDA-028E34666E38}"/>
              </a:ext>
            </a:extLst>
          </p:cNvPr>
          <p:cNvGrpSpPr/>
          <p:nvPr/>
        </p:nvGrpSpPr>
        <p:grpSpPr>
          <a:xfrm>
            <a:off x="1269671" y="950660"/>
            <a:ext cx="2912651" cy="45719"/>
            <a:chOff x="1269671" y="1001865"/>
            <a:chExt cx="2912651" cy="45719"/>
          </a:xfrm>
        </p:grpSpPr>
        <p:sp>
          <p:nvSpPr>
            <p:cNvPr id="15" name="图形 10">
              <a:extLst>
                <a:ext uri="{FF2B5EF4-FFF2-40B4-BE49-F238E27FC236}">
                  <a16:creationId xmlns:a16="http://schemas.microsoft.com/office/drawing/2014/main" id="{C8CB4D59-D6BA-4D69-B616-2DE5C5BD06A8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图形 10">
              <a:extLst>
                <a:ext uri="{FF2B5EF4-FFF2-40B4-BE49-F238E27FC236}">
                  <a16:creationId xmlns:a16="http://schemas.microsoft.com/office/drawing/2014/main" id="{E6A8E1C1-565C-47C8-8C86-ABC39407977F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" name="图形 10">
              <a:extLst>
                <a:ext uri="{FF2B5EF4-FFF2-40B4-BE49-F238E27FC236}">
                  <a16:creationId xmlns:a16="http://schemas.microsoft.com/office/drawing/2014/main" id="{A2E661AC-9D37-4070-8716-AD04A705ADD1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图形 10">
              <a:extLst>
                <a:ext uri="{FF2B5EF4-FFF2-40B4-BE49-F238E27FC236}">
                  <a16:creationId xmlns:a16="http://schemas.microsoft.com/office/drawing/2014/main" id="{CB430ADC-16D8-4C22-9007-BF61A0DB24C4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16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1F03DD-53F1-4D88-826C-EBB66263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8" y="0"/>
            <a:ext cx="12271898" cy="1316739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09A0AB6B-57FA-43D1-B166-CAFFC447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407478" y="1239722"/>
            <a:ext cx="2737969" cy="5124820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AF80AA6A-F78D-4950-B228-C3FB27D6B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2566350" y="1239722"/>
            <a:ext cx="2737969" cy="5124820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DC3AB368-24C6-42F7-A781-BE0B0D5D9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4725222" y="1239722"/>
            <a:ext cx="2737969" cy="5124820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3796C547-9153-4DE1-BABF-5562E11AD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6884094" y="1239722"/>
            <a:ext cx="2737969" cy="5124820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16" name="图片 15" descr="手机屏幕截图&#10;&#10;描述已自动生成">
            <a:extLst>
              <a:ext uri="{FF2B5EF4-FFF2-40B4-BE49-F238E27FC236}">
                <a16:creationId xmlns:a16="http://schemas.microsoft.com/office/drawing/2014/main" id="{B953A5D5-1A08-472A-AE7C-860A28587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"/>
          <a:stretch/>
        </p:blipFill>
        <p:spPr>
          <a:xfrm>
            <a:off x="9042966" y="1239722"/>
            <a:ext cx="2737969" cy="5124820"/>
          </a:xfrm>
          <a:prstGeom prst="rect">
            <a:avLst/>
          </a:prstGeom>
          <a:ln w="44450">
            <a:solidFill>
              <a:srgbClr val="00AAAD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AE83614-FCC6-4679-A836-C9C174C95654}"/>
              </a:ext>
            </a:extLst>
          </p:cNvPr>
          <p:cNvSpPr txBox="1"/>
          <p:nvPr/>
        </p:nvSpPr>
        <p:spPr>
          <a:xfrm>
            <a:off x="8603212" y="665309"/>
            <a:ext cx="30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（点击右键可更改图片）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6D5C68-247A-49E7-BD07-481751E6EC7B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45" name="图片 94">
            <a:extLst>
              <a:ext uri="{FF2B5EF4-FFF2-40B4-BE49-F238E27FC236}">
                <a16:creationId xmlns:a16="http://schemas.microsoft.com/office/drawing/2014/main" id="{DA7D905B-D74E-4509-BA02-930FB88F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5C0BE3-038A-40ED-B86C-B1B54A109068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17" name="图形 10">
              <a:extLst>
                <a:ext uri="{FF2B5EF4-FFF2-40B4-BE49-F238E27FC236}">
                  <a16:creationId xmlns:a16="http://schemas.microsoft.com/office/drawing/2014/main" id="{91BA4FA3-713A-41F5-B6B7-1B29DC1E2935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图形 10">
              <a:extLst>
                <a:ext uri="{FF2B5EF4-FFF2-40B4-BE49-F238E27FC236}">
                  <a16:creationId xmlns:a16="http://schemas.microsoft.com/office/drawing/2014/main" id="{7322C1B8-CD7B-4FEB-BEE6-217B09D84BDA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9" name="图形 10">
              <a:extLst>
                <a:ext uri="{FF2B5EF4-FFF2-40B4-BE49-F238E27FC236}">
                  <a16:creationId xmlns:a16="http://schemas.microsoft.com/office/drawing/2014/main" id="{9C582006-A75E-4049-8B4A-B46496E6BD93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图形 10">
              <a:extLst>
                <a:ext uri="{FF2B5EF4-FFF2-40B4-BE49-F238E27FC236}">
                  <a16:creationId xmlns:a16="http://schemas.microsoft.com/office/drawing/2014/main" id="{94C21C36-26B2-4410-9CB5-0FBFBF8DFFC2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83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F8F2D3-F520-4D6E-A86B-EC3BB1634BDA}"/>
              </a:ext>
            </a:extLst>
          </p:cNvPr>
          <p:cNvGrpSpPr/>
          <p:nvPr/>
        </p:nvGrpSpPr>
        <p:grpSpPr>
          <a:xfrm>
            <a:off x="2579032" y="2240880"/>
            <a:ext cx="7118709" cy="2849686"/>
            <a:chOff x="2579032" y="2240880"/>
            <a:chExt cx="7118709" cy="284968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7A635C7-5997-4A31-A271-CC3D16720661}"/>
                </a:ext>
              </a:extLst>
            </p:cNvPr>
            <p:cNvSpPr/>
            <p:nvPr/>
          </p:nvSpPr>
          <p:spPr>
            <a:xfrm>
              <a:off x="2579032" y="2334931"/>
              <a:ext cx="7033935" cy="2661584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solidFill>
              <a:srgbClr val="2DB7B7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B6C1D2B-4520-42D6-B0B2-31BC458671BF}"/>
                </a:ext>
              </a:extLst>
            </p:cNvPr>
            <p:cNvSpPr/>
            <p:nvPr/>
          </p:nvSpPr>
          <p:spPr>
            <a:xfrm>
              <a:off x="2743909" y="2300611"/>
              <a:ext cx="6953832" cy="2730223"/>
            </a:xfrm>
            <a:custGeom>
              <a:avLst/>
              <a:gdLst>
                <a:gd name="connsiteX0" fmla="*/ 3765799 w 7629563"/>
                <a:gd name="connsiteY0" fmla="*/ 0 h 2886965"/>
                <a:gd name="connsiteX1" fmla="*/ 4900506 w 7629563"/>
                <a:gd name="connsiteY1" fmla="*/ 525294 h 2886965"/>
                <a:gd name="connsiteX2" fmla="*/ 4962434 w 7629563"/>
                <a:gd name="connsiteY2" fmla="*/ 606588 h 2886965"/>
                <a:gd name="connsiteX3" fmla="*/ 5024361 w 7629563"/>
                <a:gd name="connsiteY3" fmla="*/ 525295 h 2886965"/>
                <a:gd name="connsiteX4" fmla="*/ 6159067 w 7629563"/>
                <a:gd name="connsiteY4" fmla="*/ 1 h 2886965"/>
                <a:gd name="connsiteX5" fmla="*/ 7629563 w 7629563"/>
                <a:gd name="connsiteY5" fmla="*/ 1443483 h 2886965"/>
                <a:gd name="connsiteX6" fmla="*/ 6159067 w 7629563"/>
                <a:gd name="connsiteY6" fmla="*/ 2886965 h 2886965"/>
                <a:gd name="connsiteX7" fmla="*/ 5024361 w 7629563"/>
                <a:gd name="connsiteY7" fmla="*/ 2361672 h 2886965"/>
                <a:gd name="connsiteX8" fmla="*/ 4962433 w 7629563"/>
                <a:gd name="connsiteY8" fmla="*/ 2280378 h 2886965"/>
                <a:gd name="connsiteX9" fmla="*/ 4900506 w 7629563"/>
                <a:gd name="connsiteY9" fmla="*/ 2361671 h 2886965"/>
                <a:gd name="connsiteX10" fmla="*/ 3765799 w 7629563"/>
                <a:gd name="connsiteY10" fmla="*/ 2886964 h 2886965"/>
                <a:gd name="connsiteX11" fmla="*/ 2631093 w 7629563"/>
                <a:gd name="connsiteY11" fmla="*/ 2361671 h 2886965"/>
                <a:gd name="connsiteX12" fmla="*/ 2609792 w 7629563"/>
                <a:gd name="connsiteY12" fmla="*/ 2333709 h 2886965"/>
                <a:gd name="connsiteX13" fmla="*/ 2605203 w 7629563"/>
                <a:gd name="connsiteY13" fmla="*/ 2339589 h 2886965"/>
                <a:gd name="connsiteX14" fmla="*/ 1470496 w 7629563"/>
                <a:gd name="connsiteY14" fmla="*/ 2852249 h 2886965"/>
                <a:gd name="connsiteX15" fmla="*/ 0 w 7629563"/>
                <a:gd name="connsiteY15" fmla="*/ 1443482 h 2886965"/>
                <a:gd name="connsiteX16" fmla="*/ 1470496 w 7629563"/>
                <a:gd name="connsiteY16" fmla="*/ 34715 h 2886965"/>
                <a:gd name="connsiteX17" fmla="*/ 2605203 w 7629563"/>
                <a:gd name="connsiteY17" fmla="*/ 547375 h 2886965"/>
                <a:gd name="connsiteX18" fmla="*/ 2609792 w 7629563"/>
                <a:gd name="connsiteY18" fmla="*/ 553255 h 2886965"/>
                <a:gd name="connsiteX19" fmla="*/ 2631093 w 7629563"/>
                <a:gd name="connsiteY19" fmla="*/ 525294 h 2886965"/>
                <a:gd name="connsiteX20" fmla="*/ 3765799 w 7629563"/>
                <a:gd name="connsiteY20" fmla="*/ 0 h 288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9563" h="2886965">
                  <a:moveTo>
                    <a:pt x="3765799" y="0"/>
                  </a:moveTo>
                  <a:cubicBezTo>
                    <a:pt x="4222624" y="0"/>
                    <a:pt x="4630795" y="204484"/>
                    <a:pt x="4900506" y="525294"/>
                  </a:cubicBezTo>
                  <a:lnTo>
                    <a:pt x="4962434" y="606588"/>
                  </a:lnTo>
                  <a:lnTo>
                    <a:pt x="5024361" y="525295"/>
                  </a:lnTo>
                  <a:cubicBezTo>
                    <a:pt x="5294071" y="204485"/>
                    <a:pt x="5702242" y="1"/>
                    <a:pt x="6159067" y="1"/>
                  </a:cubicBezTo>
                  <a:cubicBezTo>
                    <a:pt x="6971200" y="1"/>
                    <a:pt x="7629563" y="646270"/>
                    <a:pt x="7629563" y="1443483"/>
                  </a:cubicBezTo>
                  <a:cubicBezTo>
                    <a:pt x="7629563" y="2240696"/>
                    <a:pt x="6971200" y="2886965"/>
                    <a:pt x="6159067" y="2886965"/>
                  </a:cubicBezTo>
                  <a:cubicBezTo>
                    <a:pt x="5702242" y="2886965"/>
                    <a:pt x="5294071" y="2682482"/>
                    <a:pt x="5024361" y="2361672"/>
                  </a:cubicBezTo>
                  <a:lnTo>
                    <a:pt x="4962433" y="2280378"/>
                  </a:lnTo>
                  <a:lnTo>
                    <a:pt x="4900506" y="2361671"/>
                  </a:lnTo>
                  <a:cubicBezTo>
                    <a:pt x="4630795" y="2682481"/>
                    <a:pt x="4222624" y="2886964"/>
                    <a:pt x="3765799" y="2886964"/>
                  </a:cubicBezTo>
                  <a:cubicBezTo>
                    <a:pt x="3308974" y="2886964"/>
                    <a:pt x="2900803" y="2682481"/>
                    <a:pt x="2631093" y="2361671"/>
                  </a:cubicBezTo>
                  <a:lnTo>
                    <a:pt x="2609792" y="2333709"/>
                  </a:lnTo>
                  <a:lnTo>
                    <a:pt x="2605203" y="2339589"/>
                  </a:lnTo>
                  <a:cubicBezTo>
                    <a:pt x="2335492" y="2652684"/>
                    <a:pt x="1927321" y="2852249"/>
                    <a:pt x="1470496" y="2852249"/>
                  </a:cubicBezTo>
                  <a:cubicBezTo>
                    <a:pt x="658363" y="2852249"/>
                    <a:pt x="0" y="2221523"/>
                    <a:pt x="0" y="1443482"/>
                  </a:cubicBezTo>
                  <a:cubicBezTo>
                    <a:pt x="0" y="665441"/>
                    <a:pt x="658363" y="34715"/>
                    <a:pt x="1470496" y="34715"/>
                  </a:cubicBezTo>
                  <a:cubicBezTo>
                    <a:pt x="1927321" y="34715"/>
                    <a:pt x="2335492" y="234281"/>
                    <a:pt x="2605203" y="547375"/>
                  </a:cubicBezTo>
                  <a:lnTo>
                    <a:pt x="2609792" y="553255"/>
                  </a:lnTo>
                  <a:lnTo>
                    <a:pt x="2631093" y="525294"/>
                  </a:lnTo>
                  <a:cubicBezTo>
                    <a:pt x="2900803" y="204484"/>
                    <a:pt x="3308974" y="0"/>
                    <a:pt x="3765799" y="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A0AEA58-6543-42D6-A8A6-5E4011E92068}"/>
                </a:ext>
              </a:extLst>
            </p:cNvPr>
            <p:cNvSpPr/>
            <p:nvPr/>
          </p:nvSpPr>
          <p:spPr>
            <a:xfrm>
              <a:off x="8862725" y="2300611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BB2F568-BC6F-4D83-90AC-EA09C818AB4C}"/>
                </a:ext>
              </a:extLst>
            </p:cNvPr>
            <p:cNvSpPr/>
            <p:nvPr/>
          </p:nvSpPr>
          <p:spPr>
            <a:xfrm>
              <a:off x="9340188" y="2635658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2D5D523-CF1D-4629-89BC-C67988826D49}"/>
                </a:ext>
              </a:extLst>
            </p:cNvPr>
            <p:cNvSpPr/>
            <p:nvPr/>
          </p:nvSpPr>
          <p:spPr>
            <a:xfrm>
              <a:off x="4349379" y="4902464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AC70777-FE29-443B-991A-EC8C1F6B5A4D}"/>
                </a:ext>
              </a:extLst>
            </p:cNvPr>
            <p:cNvSpPr/>
            <p:nvPr/>
          </p:nvSpPr>
          <p:spPr>
            <a:xfrm>
              <a:off x="4387709" y="2240880"/>
              <a:ext cx="197514" cy="18810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71D0D66-5516-4983-B7CA-B81A576924D8}"/>
              </a:ext>
            </a:extLst>
          </p:cNvPr>
          <p:cNvSpPr txBox="1"/>
          <p:nvPr/>
        </p:nvSpPr>
        <p:spPr>
          <a:xfrm>
            <a:off x="3630243" y="3089692"/>
            <a:ext cx="514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effectLst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标题文本填写</a:t>
            </a:r>
            <a:endParaRPr lang="zh-CN" altLang="en-US" sz="5400" dirty="0"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63EC34-CE95-4D83-9C4C-2E04E5C61E0C}"/>
              </a:ext>
            </a:extLst>
          </p:cNvPr>
          <p:cNvSpPr txBox="1"/>
          <p:nvPr/>
        </p:nvSpPr>
        <p:spPr>
          <a:xfrm>
            <a:off x="5332102" y="534452"/>
            <a:ext cx="12062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</a:rPr>
              <a:t>2</a:t>
            </a:r>
            <a:endParaRPr lang="zh-CN" altLang="en-US" sz="16600" b="1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824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EB551E0-1D47-4DD4-A3D9-BB7E917E3B7E}"/>
              </a:ext>
            </a:extLst>
          </p:cNvPr>
          <p:cNvSpPr>
            <a:spLocks/>
          </p:cNvSpPr>
          <p:nvPr/>
        </p:nvSpPr>
        <p:spPr bwMode="auto">
          <a:xfrm>
            <a:off x="5152206" y="3645503"/>
            <a:ext cx="2867910" cy="794570"/>
          </a:xfrm>
          <a:custGeom>
            <a:avLst/>
            <a:gdLst>
              <a:gd name="T0" fmla="*/ 3610 w 3610"/>
              <a:gd name="T1" fmla="*/ 555 h 1111"/>
              <a:gd name="T2" fmla="*/ 2581 w 3610"/>
              <a:gd name="T3" fmla="*/ 0 h 1111"/>
              <a:gd name="T4" fmla="*/ 2581 w 3610"/>
              <a:gd name="T5" fmla="*/ 245 h 1111"/>
              <a:gd name="T6" fmla="*/ 358 w 3610"/>
              <a:gd name="T7" fmla="*/ 245 h 1111"/>
              <a:gd name="T8" fmla="*/ 0 w 3610"/>
              <a:gd name="T9" fmla="*/ 866 h 1111"/>
              <a:gd name="T10" fmla="*/ 2581 w 3610"/>
              <a:gd name="T11" fmla="*/ 866 h 1111"/>
              <a:gd name="T12" fmla="*/ 2581 w 3610"/>
              <a:gd name="T13" fmla="*/ 1111 h 1111"/>
              <a:gd name="T14" fmla="*/ 3610 w 3610"/>
              <a:gd name="T15" fmla="*/ 555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10" h="1111">
                <a:moveTo>
                  <a:pt x="3610" y="555"/>
                </a:moveTo>
                <a:lnTo>
                  <a:pt x="2581" y="0"/>
                </a:lnTo>
                <a:lnTo>
                  <a:pt x="2581" y="245"/>
                </a:lnTo>
                <a:lnTo>
                  <a:pt x="358" y="245"/>
                </a:lnTo>
                <a:lnTo>
                  <a:pt x="0" y="866"/>
                </a:lnTo>
                <a:lnTo>
                  <a:pt x="2581" y="866"/>
                </a:lnTo>
                <a:lnTo>
                  <a:pt x="2581" y="1111"/>
                </a:lnTo>
                <a:lnTo>
                  <a:pt x="3610" y="555"/>
                </a:lnTo>
                <a:close/>
              </a:path>
            </a:pathLst>
          </a:custGeom>
          <a:solidFill>
            <a:srgbClr val="EBFDFC"/>
          </a:solidFill>
          <a:ln w="38100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99C44BE-466F-4AE0-B768-E97A9366DF2B}"/>
              </a:ext>
            </a:extLst>
          </p:cNvPr>
          <p:cNvSpPr>
            <a:spLocks/>
          </p:cNvSpPr>
          <p:nvPr/>
        </p:nvSpPr>
        <p:spPr bwMode="auto">
          <a:xfrm>
            <a:off x="5521618" y="1685224"/>
            <a:ext cx="1646864" cy="2121952"/>
          </a:xfrm>
          <a:custGeom>
            <a:avLst/>
            <a:gdLst>
              <a:gd name="T0" fmla="*/ 2073 w 2073"/>
              <a:gd name="T1" fmla="*/ 2967 h 2967"/>
              <a:gd name="T2" fmla="*/ 782 w 2073"/>
              <a:gd name="T3" fmla="*/ 736 h 2967"/>
              <a:gd name="T4" fmla="*/ 996 w 2073"/>
              <a:gd name="T5" fmla="*/ 612 h 2967"/>
              <a:gd name="T6" fmla="*/ 0 w 2073"/>
              <a:gd name="T7" fmla="*/ 0 h 2967"/>
              <a:gd name="T8" fmla="*/ 32 w 2073"/>
              <a:gd name="T9" fmla="*/ 1169 h 2967"/>
              <a:gd name="T10" fmla="*/ 246 w 2073"/>
              <a:gd name="T11" fmla="*/ 1046 h 2967"/>
              <a:gd name="T12" fmla="*/ 1357 w 2073"/>
              <a:gd name="T13" fmla="*/ 2967 h 2967"/>
              <a:gd name="T14" fmla="*/ 2073 w 2073"/>
              <a:gd name="T15" fmla="*/ 2967 h 2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3" h="2967">
                <a:moveTo>
                  <a:pt x="2073" y="2967"/>
                </a:moveTo>
                <a:lnTo>
                  <a:pt x="782" y="736"/>
                </a:lnTo>
                <a:lnTo>
                  <a:pt x="996" y="612"/>
                </a:lnTo>
                <a:lnTo>
                  <a:pt x="0" y="0"/>
                </a:lnTo>
                <a:lnTo>
                  <a:pt x="32" y="1169"/>
                </a:lnTo>
                <a:lnTo>
                  <a:pt x="246" y="1046"/>
                </a:lnTo>
                <a:lnTo>
                  <a:pt x="1357" y="2967"/>
                </a:lnTo>
                <a:lnTo>
                  <a:pt x="2073" y="2967"/>
                </a:lnTo>
                <a:close/>
              </a:path>
            </a:pathLst>
          </a:custGeom>
          <a:solidFill>
            <a:srgbClr val="3FA39B"/>
          </a:solidFill>
          <a:ln w="38100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082E94D-FFE8-4869-BD73-D186DAD05957}"/>
              </a:ext>
            </a:extLst>
          </p:cNvPr>
          <p:cNvSpPr>
            <a:spLocks/>
          </p:cNvSpPr>
          <p:nvPr/>
        </p:nvSpPr>
        <p:spPr bwMode="auto">
          <a:xfrm>
            <a:off x="4503767" y="2443512"/>
            <a:ext cx="1506249" cy="2342230"/>
          </a:xfrm>
          <a:custGeom>
            <a:avLst/>
            <a:gdLst>
              <a:gd name="T0" fmla="*/ 1896 w 1896"/>
              <a:gd name="T1" fmla="*/ 618 h 3275"/>
              <a:gd name="T2" fmla="*/ 1536 w 1896"/>
              <a:gd name="T3" fmla="*/ 0 h 3275"/>
              <a:gd name="T4" fmla="*/ 246 w 1896"/>
              <a:gd name="T5" fmla="*/ 2231 h 3275"/>
              <a:gd name="T6" fmla="*/ 33 w 1896"/>
              <a:gd name="T7" fmla="*/ 2108 h 3275"/>
              <a:gd name="T8" fmla="*/ 0 w 1896"/>
              <a:gd name="T9" fmla="*/ 3275 h 3275"/>
              <a:gd name="T10" fmla="*/ 998 w 1896"/>
              <a:gd name="T11" fmla="*/ 2664 h 3275"/>
              <a:gd name="T12" fmla="*/ 784 w 1896"/>
              <a:gd name="T13" fmla="*/ 2540 h 3275"/>
              <a:gd name="T14" fmla="*/ 1896 w 1896"/>
              <a:gd name="T15" fmla="*/ 618 h 3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6" h="3275">
                <a:moveTo>
                  <a:pt x="1896" y="618"/>
                </a:moveTo>
                <a:lnTo>
                  <a:pt x="1536" y="0"/>
                </a:lnTo>
                <a:lnTo>
                  <a:pt x="246" y="2231"/>
                </a:lnTo>
                <a:lnTo>
                  <a:pt x="33" y="2108"/>
                </a:lnTo>
                <a:lnTo>
                  <a:pt x="0" y="3275"/>
                </a:lnTo>
                <a:lnTo>
                  <a:pt x="998" y="2664"/>
                </a:lnTo>
                <a:lnTo>
                  <a:pt x="784" y="2540"/>
                </a:lnTo>
                <a:lnTo>
                  <a:pt x="1896" y="618"/>
                </a:lnTo>
                <a:close/>
              </a:path>
            </a:pathLst>
          </a:custGeom>
          <a:solidFill>
            <a:srgbClr val="2DB7B7"/>
          </a:solidFill>
          <a:ln w="38100">
            <a:noFill/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u="sng" dirty="0">
              <a:solidFill>
                <a:srgbClr val="C00000"/>
              </a:solidFill>
              <a:latin typeface="+mn-lt"/>
              <a:ea typeface="微软雅黑" pitchFamily="34" charset="-122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4EC10-51C4-4D65-9729-914AEBFCC1BF}"/>
              </a:ext>
            </a:extLst>
          </p:cNvPr>
          <p:cNvSpPr txBox="1"/>
          <p:nvPr/>
        </p:nvSpPr>
        <p:spPr>
          <a:xfrm>
            <a:off x="7357092" y="856414"/>
            <a:ext cx="203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32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DB904F-0A92-41ED-A70E-5A7F877164DB}"/>
              </a:ext>
            </a:extLst>
          </p:cNvPr>
          <p:cNvSpPr txBox="1"/>
          <p:nvPr/>
        </p:nvSpPr>
        <p:spPr>
          <a:xfrm>
            <a:off x="2366999" y="1717548"/>
            <a:ext cx="203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32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7FAEF5-6213-4C85-88A6-26D56C4D4DF7}"/>
              </a:ext>
            </a:extLst>
          </p:cNvPr>
          <p:cNvSpPr txBox="1"/>
          <p:nvPr/>
        </p:nvSpPr>
        <p:spPr>
          <a:xfrm>
            <a:off x="5152206" y="4768205"/>
            <a:ext cx="203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32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5D0890-5A88-4B2A-AF45-6D8725D387A4}"/>
              </a:ext>
            </a:extLst>
          </p:cNvPr>
          <p:cNvSpPr txBox="1"/>
          <p:nvPr/>
        </p:nvSpPr>
        <p:spPr>
          <a:xfrm>
            <a:off x="6906147" y="1689994"/>
            <a:ext cx="49728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此部分内容作为文字排版占位显示（建议使用主题字体）此部分内容作为文字排版占位显示（建议使用主题字体）此部分内容作为文字排版占位显示（建议使用主题字体）</a:t>
            </a:r>
            <a:b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2F61C6-817F-4AF0-898C-3C69D022F6B1}"/>
              </a:ext>
            </a:extLst>
          </p:cNvPr>
          <p:cNvSpPr txBox="1"/>
          <p:nvPr/>
        </p:nvSpPr>
        <p:spPr>
          <a:xfrm>
            <a:off x="2200818" y="5581240"/>
            <a:ext cx="8798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此部分内容作为文字排版占位显示（建议使用主题字体）此部分内容作为文字排版占位显示（建议使用主题字体）此部分内容作为文字排版占位显示（建议使用主题字体）</a:t>
            </a:r>
            <a:b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1B7A56B-3BC4-435A-B42D-A01FACB77234}"/>
              </a:ext>
            </a:extLst>
          </p:cNvPr>
          <p:cNvSpPr txBox="1"/>
          <p:nvPr/>
        </p:nvSpPr>
        <p:spPr>
          <a:xfrm>
            <a:off x="487852" y="2551837"/>
            <a:ext cx="42581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此部分内容作为文字排版占位显示（建议使用主题字体）此部分内容作为文字排版占位显示（建议使用主题字体）此部分内容作为文字排版占位显示（建议使用主题字体）</a:t>
            </a:r>
            <a:b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</a:b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16B902F-790E-420A-A131-886DF6F86A6F}"/>
              </a:ext>
            </a:extLst>
          </p:cNvPr>
          <p:cNvSpPr/>
          <p:nvPr/>
        </p:nvSpPr>
        <p:spPr>
          <a:xfrm flipH="1">
            <a:off x="7116669" y="1269749"/>
            <a:ext cx="240423" cy="240423"/>
          </a:xfrm>
          <a:prstGeom prst="ellipse">
            <a:avLst/>
          </a:prstGeom>
          <a:solidFill>
            <a:srgbClr val="3FA39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D372D49-BB44-4B3F-A386-B87738FD83A1}"/>
              </a:ext>
            </a:extLst>
          </p:cNvPr>
          <p:cNvSpPr/>
          <p:nvPr/>
        </p:nvSpPr>
        <p:spPr>
          <a:xfrm flipH="1">
            <a:off x="4112155" y="2131744"/>
            <a:ext cx="240423" cy="240423"/>
          </a:xfrm>
          <a:prstGeom prst="ellipse">
            <a:avLst/>
          </a:prstGeom>
          <a:solidFill>
            <a:srgbClr val="2DB7B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7212E3E-FADB-4563-AD6F-684CFE8CD748}"/>
              </a:ext>
            </a:extLst>
          </p:cNvPr>
          <p:cNvSpPr/>
          <p:nvPr/>
        </p:nvSpPr>
        <p:spPr>
          <a:xfrm flipH="1">
            <a:off x="6794039" y="5226687"/>
            <a:ext cx="240423" cy="240423"/>
          </a:xfrm>
          <a:prstGeom prst="ellipse">
            <a:avLst/>
          </a:prstGeom>
          <a:solidFill>
            <a:srgbClr val="EBFDF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BD79545-5F56-4719-9540-C118F5795E10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54" name="图片 94">
            <a:extLst>
              <a:ext uri="{FF2B5EF4-FFF2-40B4-BE49-F238E27FC236}">
                <a16:creationId xmlns:a16="http://schemas.microsoft.com/office/drawing/2014/main" id="{E9813A08-820D-4215-B29B-1F0B6EA0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5FA873-CFBB-433A-A9AF-3E26DE8A8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58" y="2403802"/>
            <a:ext cx="2035483" cy="205039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28DB579-4CBF-4C2C-9F87-F76B2B432E9D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22" name="图形 10">
              <a:extLst>
                <a:ext uri="{FF2B5EF4-FFF2-40B4-BE49-F238E27FC236}">
                  <a16:creationId xmlns:a16="http://schemas.microsoft.com/office/drawing/2014/main" id="{F8CF44BD-8AE6-4559-A9C6-316BA4781B7D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图形 10">
              <a:extLst>
                <a:ext uri="{FF2B5EF4-FFF2-40B4-BE49-F238E27FC236}">
                  <a16:creationId xmlns:a16="http://schemas.microsoft.com/office/drawing/2014/main" id="{F6E04099-F844-4F65-B6B1-7F78BF26BCD1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" name="图形 10">
              <a:extLst>
                <a:ext uri="{FF2B5EF4-FFF2-40B4-BE49-F238E27FC236}">
                  <a16:creationId xmlns:a16="http://schemas.microsoft.com/office/drawing/2014/main" id="{F0F8616B-0000-43F4-B591-685905042462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图形 10">
              <a:extLst>
                <a:ext uri="{FF2B5EF4-FFF2-40B4-BE49-F238E27FC236}">
                  <a16:creationId xmlns:a16="http://schemas.microsoft.com/office/drawing/2014/main" id="{A950A24F-B3D1-439F-B113-206893D8B3E2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9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2DA2B2B-0BE6-4B49-B3FA-53A6ECC74EDC}"/>
              </a:ext>
            </a:extLst>
          </p:cNvPr>
          <p:cNvCxnSpPr>
            <a:cxnSpLocks/>
          </p:cNvCxnSpPr>
          <p:nvPr/>
        </p:nvCxnSpPr>
        <p:spPr>
          <a:xfrm flipV="1">
            <a:off x="2409152" y="3438449"/>
            <a:ext cx="7189" cy="1227346"/>
          </a:xfrm>
          <a:prstGeom prst="line">
            <a:avLst/>
          </a:prstGeom>
          <a:ln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51D9990-468C-496F-BB94-855B25F3A3AA}"/>
              </a:ext>
            </a:extLst>
          </p:cNvPr>
          <p:cNvCxnSpPr>
            <a:cxnSpLocks/>
          </p:cNvCxnSpPr>
          <p:nvPr/>
        </p:nvCxnSpPr>
        <p:spPr>
          <a:xfrm flipV="1">
            <a:off x="4333888" y="1241296"/>
            <a:ext cx="0" cy="2146185"/>
          </a:xfrm>
          <a:prstGeom prst="line">
            <a:avLst/>
          </a:prstGeom>
          <a:ln w="19050"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52E39F9-A1C7-49EA-9CD9-088CD47FE4C3}"/>
              </a:ext>
            </a:extLst>
          </p:cNvPr>
          <p:cNvCxnSpPr>
            <a:cxnSpLocks/>
          </p:cNvCxnSpPr>
          <p:nvPr/>
        </p:nvCxnSpPr>
        <p:spPr>
          <a:xfrm flipV="1">
            <a:off x="5651239" y="2235103"/>
            <a:ext cx="7189" cy="1227346"/>
          </a:xfrm>
          <a:prstGeom prst="line">
            <a:avLst/>
          </a:prstGeom>
          <a:ln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A9A83371-224E-4752-B6CE-123D8543AB01}"/>
              </a:ext>
            </a:extLst>
          </p:cNvPr>
          <p:cNvSpPr/>
          <p:nvPr/>
        </p:nvSpPr>
        <p:spPr>
          <a:xfrm>
            <a:off x="4271733" y="1154942"/>
            <a:ext cx="138345" cy="138345"/>
          </a:xfrm>
          <a:prstGeom prst="ellipse">
            <a:avLst/>
          </a:prstGeom>
          <a:solidFill>
            <a:srgbClr val="92CBC5"/>
          </a:solidFill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7609FD1-8D46-4DB2-AB6B-7081E6F76175}"/>
              </a:ext>
            </a:extLst>
          </p:cNvPr>
          <p:cNvSpPr/>
          <p:nvPr/>
        </p:nvSpPr>
        <p:spPr>
          <a:xfrm>
            <a:off x="2366711" y="4640227"/>
            <a:ext cx="88234" cy="88234"/>
          </a:xfrm>
          <a:prstGeom prst="ellipse">
            <a:avLst/>
          </a:prstGeom>
          <a:solidFill>
            <a:srgbClr val="92CBC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B1610D2-0A2A-4871-85CE-A61DE353D898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6985219" y="3407736"/>
            <a:ext cx="32196" cy="2402396"/>
          </a:xfrm>
          <a:prstGeom prst="line">
            <a:avLst/>
          </a:prstGeom>
          <a:ln w="19050"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028AF80-C139-466B-A563-5CC10A3026D3}"/>
              </a:ext>
            </a:extLst>
          </p:cNvPr>
          <p:cNvCxnSpPr>
            <a:cxnSpLocks/>
          </p:cNvCxnSpPr>
          <p:nvPr/>
        </p:nvCxnSpPr>
        <p:spPr>
          <a:xfrm flipV="1">
            <a:off x="1102109" y="3458815"/>
            <a:ext cx="0" cy="1724486"/>
          </a:xfrm>
          <a:prstGeom prst="line">
            <a:avLst/>
          </a:prstGeom>
          <a:ln w="19050"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FD4EEB8F-37FF-47AB-8AD1-E0B9F105FB8E}"/>
              </a:ext>
            </a:extLst>
          </p:cNvPr>
          <p:cNvSpPr/>
          <p:nvPr/>
        </p:nvSpPr>
        <p:spPr>
          <a:xfrm>
            <a:off x="1030571" y="5139184"/>
            <a:ext cx="155237" cy="155237"/>
          </a:xfrm>
          <a:prstGeom prst="ellipse">
            <a:avLst/>
          </a:prstGeom>
          <a:solidFill>
            <a:srgbClr val="92CBC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69B76708-23E2-4171-BD2F-64AC64BE39C8}"/>
              </a:ext>
            </a:extLst>
          </p:cNvPr>
          <p:cNvCxnSpPr>
            <a:cxnSpLocks/>
          </p:cNvCxnSpPr>
          <p:nvPr/>
        </p:nvCxnSpPr>
        <p:spPr>
          <a:xfrm flipV="1">
            <a:off x="9777378" y="1808566"/>
            <a:ext cx="0" cy="1684546"/>
          </a:xfrm>
          <a:prstGeom prst="line">
            <a:avLst/>
          </a:prstGeom>
          <a:ln>
            <a:solidFill>
              <a:srgbClr val="92C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>
            <a:extLst>
              <a:ext uri="{FF2B5EF4-FFF2-40B4-BE49-F238E27FC236}">
                <a16:creationId xmlns:a16="http://schemas.microsoft.com/office/drawing/2014/main" id="{1AFF8D73-F0ED-4D8F-A84C-030EA0C471DF}"/>
              </a:ext>
            </a:extLst>
          </p:cNvPr>
          <p:cNvSpPr/>
          <p:nvPr/>
        </p:nvSpPr>
        <p:spPr>
          <a:xfrm>
            <a:off x="9740241" y="1750756"/>
            <a:ext cx="88234" cy="88234"/>
          </a:xfrm>
          <a:prstGeom prst="ellipse">
            <a:avLst/>
          </a:prstGeom>
          <a:solidFill>
            <a:srgbClr val="92CBC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C915635-5DFB-4D87-BA22-E4EA164DDE3F}"/>
              </a:ext>
            </a:extLst>
          </p:cNvPr>
          <p:cNvSpPr txBox="1"/>
          <p:nvPr/>
        </p:nvSpPr>
        <p:spPr>
          <a:xfrm>
            <a:off x="9372794" y="762449"/>
            <a:ext cx="2484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B2611104-9E66-429E-9EB3-40E0348450FC}"/>
              </a:ext>
            </a:extLst>
          </p:cNvPr>
          <p:cNvSpPr/>
          <p:nvPr/>
        </p:nvSpPr>
        <p:spPr>
          <a:xfrm>
            <a:off x="6949171" y="5810132"/>
            <a:ext cx="136487" cy="136487"/>
          </a:xfrm>
          <a:prstGeom prst="ellipse">
            <a:avLst/>
          </a:prstGeom>
          <a:solidFill>
            <a:srgbClr val="92CBC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D8D9AF-E8E9-4265-BFCA-B735B265D409}"/>
              </a:ext>
            </a:extLst>
          </p:cNvPr>
          <p:cNvGrpSpPr/>
          <p:nvPr/>
        </p:nvGrpSpPr>
        <p:grpSpPr>
          <a:xfrm>
            <a:off x="692870" y="2638293"/>
            <a:ext cx="10806259" cy="1594186"/>
            <a:chOff x="230818" y="2544562"/>
            <a:chExt cx="11715565" cy="1773034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C26A11A-FB60-4732-B5F8-AE7C175F719F}"/>
                </a:ext>
              </a:extLst>
            </p:cNvPr>
            <p:cNvSpPr/>
            <p:nvPr/>
          </p:nvSpPr>
          <p:spPr>
            <a:xfrm>
              <a:off x="230818" y="3157121"/>
              <a:ext cx="11715565" cy="543757"/>
            </a:xfrm>
            <a:custGeom>
              <a:avLst/>
              <a:gdLst>
                <a:gd name="connsiteX0" fmla="*/ 3588411 w 11715565"/>
                <a:gd name="connsiteY0" fmla="*/ 135939 h 543757"/>
                <a:gd name="connsiteX1" fmla="*/ 6769401 w 11715565"/>
                <a:gd name="connsiteY1" fmla="*/ 135939 h 543757"/>
                <a:gd name="connsiteX2" fmla="*/ 6755697 w 11715565"/>
                <a:gd name="connsiteY2" fmla="*/ 271879 h 543757"/>
                <a:gd name="connsiteX3" fmla="*/ 6769401 w 11715565"/>
                <a:gd name="connsiteY3" fmla="*/ 407818 h 543757"/>
                <a:gd name="connsiteX4" fmla="*/ 3588412 w 11715565"/>
                <a:gd name="connsiteY4" fmla="*/ 407818 h 543757"/>
                <a:gd name="connsiteX5" fmla="*/ 3602115 w 11715565"/>
                <a:gd name="connsiteY5" fmla="*/ 271879 h 543757"/>
                <a:gd name="connsiteX6" fmla="*/ 0 w 11715565"/>
                <a:gd name="connsiteY6" fmla="*/ 135939 h 543757"/>
                <a:gd name="connsiteX7" fmla="*/ 1846943 w 11715565"/>
                <a:gd name="connsiteY7" fmla="*/ 135939 h 543757"/>
                <a:gd name="connsiteX8" fmla="*/ 1833239 w 11715565"/>
                <a:gd name="connsiteY8" fmla="*/ 271879 h 543757"/>
                <a:gd name="connsiteX9" fmla="*/ 1846943 w 11715565"/>
                <a:gd name="connsiteY9" fmla="*/ 407818 h 543757"/>
                <a:gd name="connsiteX10" fmla="*/ 0 w 11715565"/>
                <a:gd name="connsiteY10" fmla="*/ 407818 h 543757"/>
                <a:gd name="connsiteX11" fmla="*/ 11141847 w 11715565"/>
                <a:gd name="connsiteY11" fmla="*/ 0 h 543757"/>
                <a:gd name="connsiteX12" fmla="*/ 11715565 w 11715565"/>
                <a:gd name="connsiteY12" fmla="*/ 271879 h 543757"/>
                <a:gd name="connsiteX13" fmla="*/ 11141847 w 11715565"/>
                <a:gd name="connsiteY13" fmla="*/ 543757 h 543757"/>
                <a:gd name="connsiteX14" fmla="*/ 11141847 w 11715565"/>
                <a:gd name="connsiteY14" fmla="*/ 407818 h 543757"/>
                <a:gd name="connsiteX15" fmla="*/ 8510869 w 11715565"/>
                <a:gd name="connsiteY15" fmla="*/ 407818 h 543757"/>
                <a:gd name="connsiteX16" fmla="*/ 8524573 w 11715565"/>
                <a:gd name="connsiteY16" fmla="*/ 271879 h 543757"/>
                <a:gd name="connsiteX17" fmla="*/ 8510869 w 11715565"/>
                <a:gd name="connsiteY17" fmla="*/ 135939 h 543757"/>
                <a:gd name="connsiteX18" fmla="*/ 11141847 w 11715565"/>
                <a:gd name="connsiteY18" fmla="*/ 135939 h 54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565" h="543757">
                  <a:moveTo>
                    <a:pt x="3588411" y="135939"/>
                  </a:moveTo>
                  <a:lnTo>
                    <a:pt x="6769401" y="135939"/>
                  </a:lnTo>
                  <a:lnTo>
                    <a:pt x="6755697" y="271879"/>
                  </a:lnTo>
                  <a:lnTo>
                    <a:pt x="6769401" y="407818"/>
                  </a:lnTo>
                  <a:lnTo>
                    <a:pt x="3588412" y="407818"/>
                  </a:lnTo>
                  <a:lnTo>
                    <a:pt x="3602115" y="271879"/>
                  </a:lnTo>
                  <a:close/>
                  <a:moveTo>
                    <a:pt x="0" y="135939"/>
                  </a:moveTo>
                  <a:lnTo>
                    <a:pt x="1846943" y="135939"/>
                  </a:lnTo>
                  <a:lnTo>
                    <a:pt x="1833239" y="271879"/>
                  </a:lnTo>
                  <a:lnTo>
                    <a:pt x="1846943" y="407818"/>
                  </a:lnTo>
                  <a:lnTo>
                    <a:pt x="0" y="407818"/>
                  </a:lnTo>
                  <a:close/>
                  <a:moveTo>
                    <a:pt x="11141847" y="0"/>
                  </a:moveTo>
                  <a:lnTo>
                    <a:pt x="11715565" y="271879"/>
                  </a:lnTo>
                  <a:lnTo>
                    <a:pt x="11141847" y="543757"/>
                  </a:lnTo>
                  <a:lnTo>
                    <a:pt x="11141847" y="407818"/>
                  </a:lnTo>
                  <a:lnTo>
                    <a:pt x="8510869" y="407818"/>
                  </a:lnTo>
                  <a:lnTo>
                    <a:pt x="8524573" y="271879"/>
                  </a:lnTo>
                  <a:lnTo>
                    <a:pt x="8510869" y="135939"/>
                  </a:lnTo>
                  <a:lnTo>
                    <a:pt x="11141847" y="135939"/>
                  </a:lnTo>
                  <a:close/>
                </a:path>
              </a:pathLst>
            </a:cu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C53BDE3-6A31-4FBA-9A99-0FEE083927FB}"/>
                </a:ext>
              </a:extLst>
            </p:cNvPr>
            <p:cNvSpPr/>
            <p:nvPr/>
          </p:nvSpPr>
          <p:spPr>
            <a:xfrm>
              <a:off x="674493" y="2825317"/>
              <a:ext cx="1207363" cy="1207363"/>
            </a:xfrm>
            <a:prstGeom prst="ellipse">
              <a:avLst/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: 空心 36">
              <a:extLst>
                <a:ext uri="{FF2B5EF4-FFF2-40B4-BE49-F238E27FC236}">
                  <a16:creationId xmlns:a16="http://schemas.microsoft.com/office/drawing/2014/main" id="{24772EED-588B-441C-B0FE-C68A69766FE5}"/>
                </a:ext>
              </a:extLst>
            </p:cNvPr>
            <p:cNvSpPr/>
            <p:nvPr/>
          </p:nvSpPr>
          <p:spPr>
            <a:xfrm>
              <a:off x="2071246" y="2544562"/>
              <a:ext cx="1768876" cy="1768876"/>
            </a:xfrm>
            <a:prstGeom prst="donut">
              <a:avLst>
                <a:gd name="adj" fmla="val 15253"/>
              </a:avLst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1BDDF79-1FEE-4D3D-892C-73031911C27F}"/>
                </a:ext>
              </a:extLst>
            </p:cNvPr>
            <p:cNvSpPr/>
            <p:nvPr/>
          </p:nvSpPr>
          <p:spPr>
            <a:xfrm>
              <a:off x="4167700" y="2825318"/>
              <a:ext cx="1207363" cy="1207363"/>
            </a:xfrm>
            <a:prstGeom prst="ellipse">
              <a:avLst/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DEA1534-A51E-4003-8C31-F3605C95F4D2}"/>
                </a:ext>
              </a:extLst>
            </p:cNvPr>
            <p:cNvSpPr/>
            <p:nvPr/>
          </p:nvSpPr>
          <p:spPr>
            <a:xfrm>
              <a:off x="5577108" y="2825318"/>
              <a:ext cx="1207363" cy="1207363"/>
            </a:xfrm>
            <a:prstGeom prst="ellipse">
              <a:avLst/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: 空心 43">
              <a:extLst>
                <a:ext uri="{FF2B5EF4-FFF2-40B4-BE49-F238E27FC236}">
                  <a16:creationId xmlns:a16="http://schemas.microsoft.com/office/drawing/2014/main" id="{089B6876-F4B5-4278-A130-4C3825157D92}"/>
                </a:ext>
              </a:extLst>
            </p:cNvPr>
            <p:cNvSpPr/>
            <p:nvPr/>
          </p:nvSpPr>
          <p:spPr>
            <a:xfrm>
              <a:off x="6986516" y="2548720"/>
              <a:ext cx="1768876" cy="1768876"/>
            </a:xfrm>
            <a:prstGeom prst="donut">
              <a:avLst>
                <a:gd name="adj" fmla="val 15253"/>
              </a:avLst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5FEA8B8-063B-4753-B5A4-BF3663A6520C}"/>
                </a:ext>
              </a:extLst>
            </p:cNvPr>
            <p:cNvSpPr/>
            <p:nvPr/>
          </p:nvSpPr>
          <p:spPr>
            <a:xfrm>
              <a:off x="10028624" y="2825316"/>
              <a:ext cx="1207363" cy="1207363"/>
            </a:xfrm>
            <a:prstGeom prst="ellipse">
              <a:avLst/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E3CCCC5-AC6B-4063-8BFB-B1B0C654677D}"/>
                </a:ext>
              </a:extLst>
            </p:cNvPr>
            <p:cNvSpPr/>
            <p:nvPr/>
          </p:nvSpPr>
          <p:spPr>
            <a:xfrm>
              <a:off x="9037878" y="3030614"/>
              <a:ext cx="796771" cy="796771"/>
            </a:xfrm>
            <a:prstGeom prst="ellipse">
              <a:avLst/>
            </a:prstGeom>
            <a:solidFill>
              <a:srgbClr val="3FA39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60962E2-DA5F-4E4B-8893-2606858C5C96}"/>
                </a:ext>
              </a:extLst>
            </p:cNvPr>
            <p:cNvSpPr/>
            <p:nvPr/>
          </p:nvSpPr>
          <p:spPr>
            <a:xfrm>
              <a:off x="2325531" y="2807051"/>
              <a:ext cx="1248932" cy="1248932"/>
            </a:xfrm>
            <a:prstGeom prst="ellipse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01EF5CD-DFED-496D-8C31-19BCC233CDED}"/>
                </a:ext>
              </a:extLst>
            </p:cNvPr>
            <p:cNvSpPr/>
            <p:nvPr/>
          </p:nvSpPr>
          <p:spPr>
            <a:xfrm>
              <a:off x="7232699" y="2807051"/>
              <a:ext cx="1248932" cy="1248932"/>
            </a:xfrm>
            <a:prstGeom prst="ellipse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28DFA7D-91E7-4BB4-AE97-A9219FCA7085}"/>
                </a:ext>
              </a:extLst>
            </p:cNvPr>
            <p:cNvSpPr txBox="1"/>
            <p:nvPr/>
          </p:nvSpPr>
          <p:spPr>
            <a:xfrm>
              <a:off x="726047" y="3106326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222F141-A253-4AE2-9BE6-AFE7CCA8C7AD}"/>
                </a:ext>
              </a:extLst>
            </p:cNvPr>
            <p:cNvSpPr txBox="1"/>
            <p:nvPr/>
          </p:nvSpPr>
          <p:spPr>
            <a:xfrm>
              <a:off x="4223809" y="3106326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BE9F999-3668-4690-A1A5-71BCC70B0ACF}"/>
                </a:ext>
              </a:extLst>
            </p:cNvPr>
            <p:cNvSpPr txBox="1"/>
            <p:nvPr/>
          </p:nvSpPr>
          <p:spPr>
            <a:xfrm>
              <a:off x="5657653" y="3077290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32688E5-8D78-4876-9C1E-8253569A7149}"/>
                </a:ext>
              </a:extLst>
            </p:cNvPr>
            <p:cNvSpPr txBox="1"/>
            <p:nvPr/>
          </p:nvSpPr>
          <p:spPr>
            <a:xfrm>
              <a:off x="10092535" y="3071673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60BC18D-01D3-4FF9-A6B2-1077D7BC5E5F}"/>
                </a:ext>
              </a:extLst>
            </p:cNvPr>
            <p:cNvSpPr txBox="1"/>
            <p:nvPr/>
          </p:nvSpPr>
          <p:spPr>
            <a:xfrm>
              <a:off x="2404159" y="3098786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8B47F09-6F62-4EAA-8149-257A46972F30}"/>
                </a:ext>
              </a:extLst>
            </p:cNvPr>
            <p:cNvSpPr txBox="1"/>
            <p:nvPr/>
          </p:nvSpPr>
          <p:spPr>
            <a:xfrm>
              <a:off x="7317395" y="3072447"/>
              <a:ext cx="1079540" cy="65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时间</a:t>
              </a:r>
              <a:endParaRPr lang="en-US" altLang="zh-CN" sz="1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en-US" altLang="zh-CN" sz="1600" b="1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time</a:t>
              </a:r>
              <a:endParaRPr lang="zh-CN" altLang="en-US" sz="16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635D509D-26D7-4916-BA83-C68A61FC68C5}"/>
              </a:ext>
            </a:extLst>
          </p:cNvPr>
          <p:cNvSpPr txBox="1"/>
          <p:nvPr/>
        </p:nvSpPr>
        <p:spPr>
          <a:xfrm>
            <a:off x="5484428" y="1539978"/>
            <a:ext cx="3540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83EA572-ABE7-4E63-99D6-5281940BFD90}"/>
              </a:ext>
            </a:extLst>
          </p:cNvPr>
          <p:cNvSpPr txBox="1"/>
          <p:nvPr/>
        </p:nvSpPr>
        <p:spPr>
          <a:xfrm>
            <a:off x="4143595" y="508611"/>
            <a:ext cx="343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7E0645B-7DDE-4C50-9790-722913DEEFAD}"/>
              </a:ext>
            </a:extLst>
          </p:cNvPr>
          <p:cNvSpPr txBox="1"/>
          <p:nvPr/>
        </p:nvSpPr>
        <p:spPr>
          <a:xfrm>
            <a:off x="7047180" y="5661703"/>
            <a:ext cx="3721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A8888D0-4DEC-4771-A195-AC8F26C0B55B}"/>
              </a:ext>
            </a:extLst>
          </p:cNvPr>
          <p:cNvSpPr txBox="1"/>
          <p:nvPr/>
        </p:nvSpPr>
        <p:spPr>
          <a:xfrm>
            <a:off x="2479239" y="4523282"/>
            <a:ext cx="344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83D7E22-62AE-4658-B91A-656086A06A86}"/>
              </a:ext>
            </a:extLst>
          </p:cNvPr>
          <p:cNvSpPr txBox="1"/>
          <p:nvPr/>
        </p:nvSpPr>
        <p:spPr>
          <a:xfrm>
            <a:off x="924617" y="5338538"/>
            <a:ext cx="2953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此部分内容作为文字排版占位显示（建议使用主题字体）</a:t>
            </a:r>
            <a:endParaRPr lang="zh-CN" altLang="en-US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42E0DAE0-6D98-42BA-9F7B-1AF959D05884}"/>
              </a:ext>
            </a:extLst>
          </p:cNvPr>
          <p:cNvSpPr/>
          <p:nvPr/>
        </p:nvSpPr>
        <p:spPr>
          <a:xfrm>
            <a:off x="5620221" y="2197835"/>
            <a:ext cx="88234" cy="88234"/>
          </a:xfrm>
          <a:prstGeom prst="ellipse">
            <a:avLst/>
          </a:prstGeom>
          <a:solidFill>
            <a:srgbClr val="92CBC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53D0935-D94C-4C74-A5DD-DC01D180D814}"/>
              </a:ext>
            </a:extLst>
          </p:cNvPr>
          <p:cNvSpPr txBox="1"/>
          <p:nvPr/>
        </p:nvSpPr>
        <p:spPr>
          <a:xfrm>
            <a:off x="1281300" y="460320"/>
            <a:ext cx="23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标题文本</a:t>
            </a:r>
            <a:endParaRPr lang="zh-CN" altLang="en-US" sz="28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100" name="图片 94">
            <a:extLst>
              <a:ext uri="{FF2B5EF4-FFF2-40B4-BE49-F238E27FC236}">
                <a16:creationId xmlns:a16="http://schemas.microsoft.com/office/drawing/2014/main" id="{DAAEB16E-AF0A-4694-BE32-8AB79020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9" y="460320"/>
            <a:ext cx="566346" cy="7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A3254B04-83A4-49EB-9A0B-83BD05ACC267}"/>
              </a:ext>
            </a:extLst>
          </p:cNvPr>
          <p:cNvGrpSpPr/>
          <p:nvPr/>
        </p:nvGrpSpPr>
        <p:grpSpPr>
          <a:xfrm>
            <a:off x="1269671" y="1001865"/>
            <a:ext cx="2912651" cy="45719"/>
            <a:chOff x="1269671" y="1001865"/>
            <a:chExt cx="2912651" cy="45719"/>
          </a:xfrm>
        </p:grpSpPr>
        <p:sp>
          <p:nvSpPr>
            <p:cNvPr id="45" name="图形 10">
              <a:extLst>
                <a:ext uri="{FF2B5EF4-FFF2-40B4-BE49-F238E27FC236}">
                  <a16:creationId xmlns:a16="http://schemas.microsoft.com/office/drawing/2014/main" id="{EBF28240-2EEB-4C12-92EB-E527B7DE0729}"/>
                </a:ext>
              </a:extLst>
            </p:cNvPr>
            <p:cNvSpPr/>
            <p:nvPr/>
          </p:nvSpPr>
          <p:spPr>
            <a:xfrm>
              <a:off x="1269671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图形 10">
              <a:extLst>
                <a:ext uri="{FF2B5EF4-FFF2-40B4-BE49-F238E27FC236}">
                  <a16:creationId xmlns:a16="http://schemas.microsoft.com/office/drawing/2014/main" id="{D62101D0-8978-482B-827C-5251F3B518ED}"/>
                </a:ext>
              </a:extLst>
            </p:cNvPr>
            <p:cNvSpPr/>
            <p:nvPr/>
          </p:nvSpPr>
          <p:spPr>
            <a:xfrm>
              <a:off x="1999399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8" name="图形 10">
              <a:extLst>
                <a:ext uri="{FF2B5EF4-FFF2-40B4-BE49-F238E27FC236}">
                  <a16:creationId xmlns:a16="http://schemas.microsoft.com/office/drawing/2014/main" id="{3F2C584A-46AB-4CFE-A5D3-D1FE16CA603A}"/>
                </a:ext>
              </a:extLst>
            </p:cNvPr>
            <p:cNvSpPr/>
            <p:nvPr/>
          </p:nvSpPr>
          <p:spPr>
            <a:xfrm>
              <a:off x="2729127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图形 10">
              <a:extLst>
                <a:ext uri="{FF2B5EF4-FFF2-40B4-BE49-F238E27FC236}">
                  <a16:creationId xmlns:a16="http://schemas.microsoft.com/office/drawing/2014/main" id="{343AECAE-85D9-4112-B47A-A1A9966D8961}"/>
                </a:ext>
              </a:extLst>
            </p:cNvPr>
            <p:cNvSpPr/>
            <p:nvPr/>
          </p:nvSpPr>
          <p:spPr>
            <a:xfrm>
              <a:off x="3452594" y="1001865"/>
              <a:ext cx="729728" cy="45719"/>
            </a:xfrm>
            <a:custGeom>
              <a:avLst/>
              <a:gdLst>
                <a:gd name="connsiteX0" fmla="*/ 871 w 1663917"/>
                <a:gd name="connsiteY0" fmla="*/ 560461 h 1186359"/>
                <a:gd name="connsiteX1" fmla="*/ 143829 w 1663917"/>
                <a:gd name="connsiteY1" fmla="*/ 502295 h 1186359"/>
                <a:gd name="connsiteX2" fmla="*/ 309611 w 1663917"/>
                <a:gd name="connsiteY2" fmla="*/ 572116 h 1186359"/>
                <a:gd name="connsiteX3" fmla="*/ 482209 w 1663917"/>
                <a:gd name="connsiteY3" fmla="*/ 502295 h 1186359"/>
                <a:gd name="connsiteX4" fmla="*/ 654818 w 1663917"/>
                <a:gd name="connsiteY4" fmla="*/ 572116 h 1186359"/>
                <a:gd name="connsiteX5" fmla="*/ 818547 w 1663917"/>
                <a:gd name="connsiteY5" fmla="*/ 502295 h 1186359"/>
                <a:gd name="connsiteX6" fmla="*/ 997541 w 1663917"/>
                <a:gd name="connsiteY6" fmla="*/ 572116 h 1186359"/>
                <a:gd name="connsiteX7" fmla="*/ 1154168 w 1663917"/>
                <a:gd name="connsiteY7" fmla="*/ 502295 h 1186359"/>
                <a:gd name="connsiteX8" fmla="*/ 1331277 w 1663917"/>
                <a:gd name="connsiteY8" fmla="*/ 572116 h 1186359"/>
                <a:gd name="connsiteX9" fmla="*/ 1490220 w 1663917"/>
                <a:gd name="connsiteY9" fmla="*/ 502295 h 1186359"/>
                <a:gd name="connsiteX10" fmla="*/ 1660500 w 1663917"/>
                <a:gd name="connsiteY10" fmla="*/ 572116 h 1186359"/>
                <a:gd name="connsiteX11" fmla="*/ 1660500 w 1663917"/>
                <a:gd name="connsiteY11" fmla="*/ 680639 h 1186359"/>
                <a:gd name="connsiteX12" fmla="*/ 1501549 w 1663917"/>
                <a:gd name="connsiteY12" fmla="*/ 616647 h 1186359"/>
                <a:gd name="connsiteX13" fmla="*/ 1328951 w 1663917"/>
                <a:gd name="connsiteY13" fmla="*/ 683990 h 1186359"/>
                <a:gd name="connsiteX14" fmla="*/ 1158670 w 1663917"/>
                <a:gd name="connsiteY14" fmla="*/ 600648 h 1186359"/>
                <a:gd name="connsiteX15" fmla="*/ 988399 w 1663917"/>
                <a:gd name="connsiteY15" fmla="*/ 683990 h 1186359"/>
                <a:gd name="connsiteX16" fmla="*/ 818408 w 1663917"/>
                <a:gd name="connsiteY16" fmla="*/ 616647 h 1186359"/>
                <a:gd name="connsiteX17" fmla="*/ 656994 w 1663917"/>
                <a:gd name="connsiteY17" fmla="*/ 683990 h 1186359"/>
                <a:gd name="connsiteX18" fmla="*/ 477712 w 1663917"/>
                <a:gd name="connsiteY18" fmla="*/ 616647 h 1186359"/>
                <a:gd name="connsiteX19" fmla="*/ 330101 w 1663917"/>
                <a:gd name="connsiteY19" fmla="*/ 683990 h 1186359"/>
                <a:gd name="connsiteX20" fmla="*/ 141660 w 1663917"/>
                <a:gd name="connsiteY20" fmla="*/ 616647 h 1186359"/>
                <a:gd name="connsiteX21" fmla="*/ 876 w 1663917"/>
                <a:gd name="connsiteY21" fmla="*/ 683990 h 1186359"/>
                <a:gd name="connsiteX22" fmla="*/ 871 w 1663917"/>
                <a:gd name="connsiteY22" fmla="*/ 560461 h 1186359"/>
                <a:gd name="connsiteX23" fmla="*/ 871 w 1663917"/>
                <a:gd name="connsiteY23" fmla="*/ 58166 h 1186359"/>
                <a:gd name="connsiteX24" fmla="*/ 143829 w 1663917"/>
                <a:gd name="connsiteY24" fmla="*/ 0 h 1186359"/>
                <a:gd name="connsiteX25" fmla="*/ 309611 w 1663917"/>
                <a:gd name="connsiteY25" fmla="*/ 69821 h 1186359"/>
                <a:gd name="connsiteX26" fmla="*/ 482209 w 1663917"/>
                <a:gd name="connsiteY26" fmla="*/ 0 h 1186359"/>
                <a:gd name="connsiteX27" fmla="*/ 654818 w 1663917"/>
                <a:gd name="connsiteY27" fmla="*/ 69821 h 1186359"/>
                <a:gd name="connsiteX28" fmla="*/ 818547 w 1663917"/>
                <a:gd name="connsiteY28" fmla="*/ 0 h 1186359"/>
                <a:gd name="connsiteX29" fmla="*/ 997541 w 1663917"/>
                <a:gd name="connsiteY29" fmla="*/ 69821 h 1186359"/>
                <a:gd name="connsiteX30" fmla="*/ 1154168 w 1663917"/>
                <a:gd name="connsiteY30" fmla="*/ 0 h 1186359"/>
                <a:gd name="connsiteX31" fmla="*/ 1331277 w 1663917"/>
                <a:gd name="connsiteY31" fmla="*/ 69821 h 1186359"/>
                <a:gd name="connsiteX32" fmla="*/ 1490220 w 1663917"/>
                <a:gd name="connsiteY32" fmla="*/ 0 h 1186359"/>
                <a:gd name="connsiteX33" fmla="*/ 1660500 w 1663917"/>
                <a:gd name="connsiteY33" fmla="*/ 69821 h 1186359"/>
                <a:gd name="connsiteX34" fmla="*/ 1660500 w 1663917"/>
                <a:gd name="connsiteY34" fmla="*/ 178344 h 1186359"/>
                <a:gd name="connsiteX35" fmla="*/ 1501549 w 1663917"/>
                <a:gd name="connsiteY35" fmla="*/ 114352 h 1186359"/>
                <a:gd name="connsiteX36" fmla="*/ 1328951 w 1663917"/>
                <a:gd name="connsiteY36" fmla="*/ 181695 h 1186359"/>
                <a:gd name="connsiteX37" fmla="*/ 1158670 w 1663917"/>
                <a:gd name="connsiteY37" fmla="*/ 98351 h 1186359"/>
                <a:gd name="connsiteX38" fmla="*/ 988399 w 1663917"/>
                <a:gd name="connsiteY38" fmla="*/ 181695 h 1186359"/>
                <a:gd name="connsiteX39" fmla="*/ 818408 w 1663917"/>
                <a:gd name="connsiteY39" fmla="*/ 114352 h 1186359"/>
                <a:gd name="connsiteX40" fmla="*/ 656994 w 1663917"/>
                <a:gd name="connsiteY40" fmla="*/ 181695 h 1186359"/>
                <a:gd name="connsiteX41" fmla="*/ 477712 w 1663917"/>
                <a:gd name="connsiteY41" fmla="*/ 114352 h 1186359"/>
                <a:gd name="connsiteX42" fmla="*/ 330101 w 1663917"/>
                <a:gd name="connsiteY42" fmla="*/ 181695 h 1186359"/>
                <a:gd name="connsiteX43" fmla="*/ 141660 w 1663917"/>
                <a:gd name="connsiteY43" fmla="*/ 114352 h 1186359"/>
                <a:gd name="connsiteX44" fmla="*/ 876 w 1663917"/>
                <a:gd name="connsiteY44" fmla="*/ 181695 h 1186359"/>
                <a:gd name="connsiteX45" fmla="*/ 871 w 1663917"/>
                <a:gd name="connsiteY45" fmla="*/ 58166 h 1186359"/>
                <a:gd name="connsiteX46" fmla="*/ 0 w 1663917"/>
                <a:gd name="connsiteY46" fmla="*/ 1062756 h 1186359"/>
                <a:gd name="connsiteX47" fmla="*/ 142959 w 1663917"/>
                <a:gd name="connsiteY47" fmla="*/ 1004590 h 1186359"/>
                <a:gd name="connsiteX48" fmla="*/ 308740 w 1663917"/>
                <a:gd name="connsiteY48" fmla="*/ 1074411 h 1186359"/>
                <a:gd name="connsiteX49" fmla="*/ 481338 w 1663917"/>
                <a:gd name="connsiteY49" fmla="*/ 1004590 h 1186359"/>
                <a:gd name="connsiteX50" fmla="*/ 653947 w 1663917"/>
                <a:gd name="connsiteY50" fmla="*/ 1074411 h 1186359"/>
                <a:gd name="connsiteX51" fmla="*/ 817677 w 1663917"/>
                <a:gd name="connsiteY51" fmla="*/ 1004590 h 1186359"/>
                <a:gd name="connsiteX52" fmla="*/ 996670 w 1663917"/>
                <a:gd name="connsiteY52" fmla="*/ 1074411 h 1186359"/>
                <a:gd name="connsiteX53" fmla="*/ 1153297 w 1663917"/>
                <a:gd name="connsiteY53" fmla="*/ 1004590 h 1186359"/>
                <a:gd name="connsiteX54" fmla="*/ 1330406 w 1663917"/>
                <a:gd name="connsiteY54" fmla="*/ 1074411 h 1186359"/>
                <a:gd name="connsiteX55" fmla="*/ 1489349 w 1663917"/>
                <a:gd name="connsiteY55" fmla="*/ 1004590 h 1186359"/>
                <a:gd name="connsiteX56" fmla="*/ 1659629 w 1663917"/>
                <a:gd name="connsiteY56" fmla="*/ 1074411 h 1186359"/>
                <a:gd name="connsiteX57" fmla="*/ 1659629 w 1663917"/>
                <a:gd name="connsiteY57" fmla="*/ 1182934 h 1186359"/>
                <a:gd name="connsiteX58" fmla="*/ 1500679 w 1663917"/>
                <a:gd name="connsiteY58" fmla="*/ 1118942 h 1186359"/>
                <a:gd name="connsiteX59" fmla="*/ 1328081 w 1663917"/>
                <a:gd name="connsiteY59" fmla="*/ 1186285 h 1186359"/>
                <a:gd name="connsiteX60" fmla="*/ 1157799 w 1663917"/>
                <a:gd name="connsiteY60" fmla="*/ 1102943 h 1186359"/>
                <a:gd name="connsiteX61" fmla="*/ 987529 w 1663917"/>
                <a:gd name="connsiteY61" fmla="*/ 1186285 h 1186359"/>
                <a:gd name="connsiteX62" fmla="*/ 817537 w 1663917"/>
                <a:gd name="connsiteY62" fmla="*/ 1118942 h 1186359"/>
                <a:gd name="connsiteX63" fmla="*/ 656124 w 1663917"/>
                <a:gd name="connsiteY63" fmla="*/ 1186285 h 1186359"/>
                <a:gd name="connsiteX64" fmla="*/ 476842 w 1663917"/>
                <a:gd name="connsiteY64" fmla="*/ 1118942 h 1186359"/>
                <a:gd name="connsiteX65" fmla="*/ 329230 w 1663917"/>
                <a:gd name="connsiteY65" fmla="*/ 1186285 h 1186359"/>
                <a:gd name="connsiteX66" fmla="*/ 140790 w 1663917"/>
                <a:gd name="connsiteY66" fmla="*/ 1118942 h 1186359"/>
                <a:gd name="connsiteX67" fmla="*/ 6 w 1663917"/>
                <a:gd name="connsiteY67" fmla="*/ 1186285 h 1186359"/>
                <a:gd name="connsiteX68" fmla="*/ 0 w 1663917"/>
                <a:gd name="connsiteY68" fmla="*/ 1062756 h 1186359"/>
                <a:gd name="connsiteX0" fmla="*/ 871 w 5358095"/>
                <a:gd name="connsiteY0" fmla="*/ 565006 h 1190904"/>
                <a:gd name="connsiteX1" fmla="*/ 143829 w 5358095"/>
                <a:gd name="connsiteY1" fmla="*/ 506840 h 1190904"/>
                <a:gd name="connsiteX2" fmla="*/ 309611 w 5358095"/>
                <a:gd name="connsiteY2" fmla="*/ 576661 h 1190904"/>
                <a:gd name="connsiteX3" fmla="*/ 482209 w 5358095"/>
                <a:gd name="connsiteY3" fmla="*/ 506840 h 1190904"/>
                <a:gd name="connsiteX4" fmla="*/ 654818 w 5358095"/>
                <a:gd name="connsiteY4" fmla="*/ 576661 h 1190904"/>
                <a:gd name="connsiteX5" fmla="*/ 818547 w 5358095"/>
                <a:gd name="connsiteY5" fmla="*/ 506840 h 1190904"/>
                <a:gd name="connsiteX6" fmla="*/ 997541 w 5358095"/>
                <a:gd name="connsiteY6" fmla="*/ 576661 h 1190904"/>
                <a:gd name="connsiteX7" fmla="*/ 1154168 w 5358095"/>
                <a:gd name="connsiteY7" fmla="*/ 506840 h 1190904"/>
                <a:gd name="connsiteX8" fmla="*/ 1331277 w 5358095"/>
                <a:gd name="connsiteY8" fmla="*/ 576661 h 1190904"/>
                <a:gd name="connsiteX9" fmla="*/ 1490220 w 5358095"/>
                <a:gd name="connsiteY9" fmla="*/ 506840 h 1190904"/>
                <a:gd name="connsiteX10" fmla="*/ 1660500 w 5358095"/>
                <a:gd name="connsiteY10" fmla="*/ 576661 h 1190904"/>
                <a:gd name="connsiteX11" fmla="*/ 1660500 w 5358095"/>
                <a:gd name="connsiteY11" fmla="*/ 685184 h 1190904"/>
                <a:gd name="connsiteX12" fmla="*/ 1501549 w 5358095"/>
                <a:gd name="connsiteY12" fmla="*/ 621192 h 1190904"/>
                <a:gd name="connsiteX13" fmla="*/ 1328951 w 5358095"/>
                <a:gd name="connsiteY13" fmla="*/ 688535 h 1190904"/>
                <a:gd name="connsiteX14" fmla="*/ 1158670 w 5358095"/>
                <a:gd name="connsiteY14" fmla="*/ 605193 h 1190904"/>
                <a:gd name="connsiteX15" fmla="*/ 988399 w 5358095"/>
                <a:gd name="connsiteY15" fmla="*/ 688535 h 1190904"/>
                <a:gd name="connsiteX16" fmla="*/ 818408 w 5358095"/>
                <a:gd name="connsiteY16" fmla="*/ 621192 h 1190904"/>
                <a:gd name="connsiteX17" fmla="*/ 656994 w 5358095"/>
                <a:gd name="connsiteY17" fmla="*/ 688535 h 1190904"/>
                <a:gd name="connsiteX18" fmla="*/ 477712 w 5358095"/>
                <a:gd name="connsiteY18" fmla="*/ 621192 h 1190904"/>
                <a:gd name="connsiteX19" fmla="*/ 330101 w 5358095"/>
                <a:gd name="connsiteY19" fmla="*/ 688535 h 1190904"/>
                <a:gd name="connsiteX20" fmla="*/ 141660 w 5358095"/>
                <a:gd name="connsiteY20" fmla="*/ 621192 h 1190904"/>
                <a:gd name="connsiteX21" fmla="*/ 876 w 5358095"/>
                <a:gd name="connsiteY21" fmla="*/ 688535 h 1190904"/>
                <a:gd name="connsiteX22" fmla="*/ 871 w 5358095"/>
                <a:gd name="connsiteY22" fmla="*/ 565006 h 1190904"/>
                <a:gd name="connsiteX23" fmla="*/ 871 w 5358095"/>
                <a:gd name="connsiteY23" fmla="*/ 62711 h 1190904"/>
                <a:gd name="connsiteX24" fmla="*/ 143829 w 5358095"/>
                <a:gd name="connsiteY24" fmla="*/ 4545 h 1190904"/>
                <a:gd name="connsiteX25" fmla="*/ 309611 w 5358095"/>
                <a:gd name="connsiteY25" fmla="*/ 74366 h 1190904"/>
                <a:gd name="connsiteX26" fmla="*/ 482209 w 5358095"/>
                <a:gd name="connsiteY26" fmla="*/ 4545 h 1190904"/>
                <a:gd name="connsiteX27" fmla="*/ 654818 w 5358095"/>
                <a:gd name="connsiteY27" fmla="*/ 74366 h 1190904"/>
                <a:gd name="connsiteX28" fmla="*/ 818547 w 5358095"/>
                <a:gd name="connsiteY28" fmla="*/ 4545 h 1190904"/>
                <a:gd name="connsiteX29" fmla="*/ 997541 w 5358095"/>
                <a:gd name="connsiteY29" fmla="*/ 74366 h 1190904"/>
                <a:gd name="connsiteX30" fmla="*/ 1154168 w 5358095"/>
                <a:gd name="connsiteY30" fmla="*/ 4545 h 1190904"/>
                <a:gd name="connsiteX31" fmla="*/ 1331277 w 5358095"/>
                <a:gd name="connsiteY31" fmla="*/ 74366 h 1190904"/>
                <a:gd name="connsiteX32" fmla="*/ 1490220 w 5358095"/>
                <a:gd name="connsiteY32" fmla="*/ 4545 h 1190904"/>
                <a:gd name="connsiteX33" fmla="*/ 5358091 w 5358095"/>
                <a:gd name="connsiteY33" fmla="*/ 231923 h 1190904"/>
                <a:gd name="connsiteX34" fmla="*/ 1660500 w 5358095"/>
                <a:gd name="connsiteY34" fmla="*/ 182889 h 1190904"/>
                <a:gd name="connsiteX35" fmla="*/ 1501549 w 5358095"/>
                <a:gd name="connsiteY35" fmla="*/ 118897 h 1190904"/>
                <a:gd name="connsiteX36" fmla="*/ 1328951 w 5358095"/>
                <a:gd name="connsiteY36" fmla="*/ 186240 h 1190904"/>
                <a:gd name="connsiteX37" fmla="*/ 1158670 w 5358095"/>
                <a:gd name="connsiteY37" fmla="*/ 102896 h 1190904"/>
                <a:gd name="connsiteX38" fmla="*/ 988399 w 5358095"/>
                <a:gd name="connsiteY38" fmla="*/ 186240 h 1190904"/>
                <a:gd name="connsiteX39" fmla="*/ 818408 w 5358095"/>
                <a:gd name="connsiteY39" fmla="*/ 118897 h 1190904"/>
                <a:gd name="connsiteX40" fmla="*/ 656994 w 5358095"/>
                <a:gd name="connsiteY40" fmla="*/ 186240 h 1190904"/>
                <a:gd name="connsiteX41" fmla="*/ 477712 w 5358095"/>
                <a:gd name="connsiteY41" fmla="*/ 118897 h 1190904"/>
                <a:gd name="connsiteX42" fmla="*/ 330101 w 5358095"/>
                <a:gd name="connsiteY42" fmla="*/ 186240 h 1190904"/>
                <a:gd name="connsiteX43" fmla="*/ 141660 w 5358095"/>
                <a:gd name="connsiteY43" fmla="*/ 118897 h 1190904"/>
                <a:gd name="connsiteX44" fmla="*/ 876 w 5358095"/>
                <a:gd name="connsiteY44" fmla="*/ 186240 h 1190904"/>
                <a:gd name="connsiteX45" fmla="*/ 871 w 5358095"/>
                <a:gd name="connsiteY45" fmla="*/ 62711 h 1190904"/>
                <a:gd name="connsiteX46" fmla="*/ 0 w 5358095"/>
                <a:gd name="connsiteY46" fmla="*/ 1067301 h 1190904"/>
                <a:gd name="connsiteX47" fmla="*/ 142959 w 5358095"/>
                <a:gd name="connsiteY47" fmla="*/ 1009135 h 1190904"/>
                <a:gd name="connsiteX48" fmla="*/ 308740 w 5358095"/>
                <a:gd name="connsiteY48" fmla="*/ 1078956 h 1190904"/>
                <a:gd name="connsiteX49" fmla="*/ 481338 w 5358095"/>
                <a:gd name="connsiteY49" fmla="*/ 1009135 h 1190904"/>
                <a:gd name="connsiteX50" fmla="*/ 653947 w 5358095"/>
                <a:gd name="connsiteY50" fmla="*/ 1078956 h 1190904"/>
                <a:gd name="connsiteX51" fmla="*/ 817677 w 5358095"/>
                <a:gd name="connsiteY51" fmla="*/ 1009135 h 1190904"/>
                <a:gd name="connsiteX52" fmla="*/ 996670 w 5358095"/>
                <a:gd name="connsiteY52" fmla="*/ 1078956 h 1190904"/>
                <a:gd name="connsiteX53" fmla="*/ 1153297 w 5358095"/>
                <a:gd name="connsiteY53" fmla="*/ 1009135 h 1190904"/>
                <a:gd name="connsiteX54" fmla="*/ 1330406 w 5358095"/>
                <a:gd name="connsiteY54" fmla="*/ 1078956 h 1190904"/>
                <a:gd name="connsiteX55" fmla="*/ 1489349 w 5358095"/>
                <a:gd name="connsiteY55" fmla="*/ 1009135 h 1190904"/>
                <a:gd name="connsiteX56" fmla="*/ 1659629 w 5358095"/>
                <a:gd name="connsiteY56" fmla="*/ 1078956 h 1190904"/>
                <a:gd name="connsiteX57" fmla="*/ 1659629 w 5358095"/>
                <a:gd name="connsiteY57" fmla="*/ 1187479 h 1190904"/>
                <a:gd name="connsiteX58" fmla="*/ 1500679 w 5358095"/>
                <a:gd name="connsiteY58" fmla="*/ 1123487 h 1190904"/>
                <a:gd name="connsiteX59" fmla="*/ 1328081 w 5358095"/>
                <a:gd name="connsiteY59" fmla="*/ 1190830 h 1190904"/>
                <a:gd name="connsiteX60" fmla="*/ 1157799 w 5358095"/>
                <a:gd name="connsiteY60" fmla="*/ 1107488 h 1190904"/>
                <a:gd name="connsiteX61" fmla="*/ 987529 w 5358095"/>
                <a:gd name="connsiteY61" fmla="*/ 1190830 h 1190904"/>
                <a:gd name="connsiteX62" fmla="*/ 817537 w 5358095"/>
                <a:gd name="connsiteY62" fmla="*/ 1123487 h 1190904"/>
                <a:gd name="connsiteX63" fmla="*/ 656124 w 5358095"/>
                <a:gd name="connsiteY63" fmla="*/ 1190830 h 1190904"/>
                <a:gd name="connsiteX64" fmla="*/ 476842 w 5358095"/>
                <a:gd name="connsiteY64" fmla="*/ 1123487 h 1190904"/>
                <a:gd name="connsiteX65" fmla="*/ 329230 w 5358095"/>
                <a:gd name="connsiteY65" fmla="*/ 1190830 h 1190904"/>
                <a:gd name="connsiteX66" fmla="*/ 140790 w 5358095"/>
                <a:gd name="connsiteY66" fmla="*/ 1123487 h 1190904"/>
                <a:gd name="connsiteX67" fmla="*/ 6 w 5358095"/>
                <a:gd name="connsiteY67" fmla="*/ 1190830 h 1190904"/>
                <a:gd name="connsiteX68" fmla="*/ 0 w 5358095"/>
                <a:gd name="connsiteY68" fmla="*/ 1067301 h 1190904"/>
                <a:gd name="connsiteX0" fmla="*/ 871 w 5358095"/>
                <a:gd name="connsiteY0" fmla="*/ 1441210 h 2067108"/>
                <a:gd name="connsiteX1" fmla="*/ 143829 w 5358095"/>
                <a:gd name="connsiteY1" fmla="*/ 1383044 h 2067108"/>
                <a:gd name="connsiteX2" fmla="*/ 309611 w 5358095"/>
                <a:gd name="connsiteY2" fmla="*/ 1452865 h 2067108"/>
                <a:gd name="connsiteX3" fmla="*/ 482209 w 5358095"/>
                <a:gd name="connsiteY3" fmla="*/ 1383044 h 2067108"/>
                <a:gd name="connsiteX4" fmla="*/ 654818 w 5358095"/>
                <a:gd name="connsiteY4" fmla="*/ 1452865 h 2067108"/>
                <a:gd name="connsiteX5" fmla="*/ 818547 w 5358095"/>
                <a:gd name="connsiteY5" fmla="*/ 1383044 h 2067108"/>
                <a:gd name="connsiteX6" fmla="*/ 997541 w 5358095"/>
                <a:gd name="connsiteY6" fmla="*/ 1452865 h 2067108"/>
                <a:gd name="connsiteX7" fmla="*/ 1154168 w 5358095"/>
                <a:gd name="connsiteY7" fmla="*/ 1383044 h 2067108"/>
                <a:gd name="connsiteX8" fmla="*/ 1331277 w 5358095"/>
                <a:gd name="connsiteY8" fmla="*/ 1452865 h 2067108"/>
                <a:gd name="connsiteX9" fmla="*/ 1490220 w 5358095"/>
                <a:gd name="connsiteY9" fmla="*/ 1383044 h 2067108"/>
                <a:gd name="connsiteX10" fmla="*/ 1660500 w 5358095"/>
                <a:gd name="connsiteY10" fmla="*/ 1452865 h 2067108"/>
                <a:gd name="connsiteX11" fmla="*/ 1660500 w 5358095"/>
                <a:gd name="connsiteY11" fmla="*/ 1561388 h 2067108"/>
                <a:gd name="connsiteX12" fmla="*/ 1501549 w 5358095"/>
                <a:gd name="connsiteY12" fmla="*/ 1497396 h 2067108"/>
                <a:gd name="connsiteX13" fmla="*/ 1328951 w 5358095"/>
                <a:gd name="connsiteY13" fmla="*/ 1564739 h 2067108"/>
                <a:gd name="connsiteX14" fmla="*/ 1158670 w 5358095"/>
                <a:gd name="connsiteY14" fmla="*/ 1481397 h 2067108"/>
                <a:gd name="connsiteX15" fmla="*/ 988399 w 5358095"/>
                <a:gd name="connsiteY15" fmla="*/ 1564739 h 2067108"/>
                <a:gd name="connsiteX16" fmla="*/ 818408 w 5358095"/>
                <a:gd name="connsiteY16" fmla="*/ 1497396 h 2067108"/>
                <a:gd name="connsiteX17" fmla="*/ 656994 w 5358095"/>
                <a:gd name="connsiteY17" fmla="*/ 1564739 h 2067108"/>
                <a:gd name="connsiteX18" fmla="*/ 477712 w 5358095"/>
                <a:gd name="connsiteY18" fmla="*/ 1497396 h 2067108"/>
                <a:gd name="connsiteX19" fmla="*/ 330101 w 5358095"/>
                <a:gd name="connsiteY19" fmla="*/ 1564739 h 2067108"/>
                <a:gd name="connsiteX20" fmla="*/ 141660 w 5358095"/>
                <a:gd name="connsiteY20" fmla="*/ 1497396 h 2067108"/>
                <a:gd name="connsiteX21" fmla="*/ 876 w 5358095"/>
                <a:gd name="connsiteY21" fmla="*/ 1564739 h 2067108"/>
                <a:gd name="connsiteX22" fmla="*/ 871 w 5358095"/>
                <a:gd name="connsiteY22" fmla="*/ 1441210 h 2067108"/>
                <a:gd name="connsiteX23" fmla="*/ 871 w 5358095"/>
                <a:gd name="connsiteY23" fmla="*/ 938915 h 2067108"/>
                <a:gd name="connsiteX24" fmla="*/ 143829 w 5358095"/>
                <a:gd name="connsiteY24" fmla="*/ 880749 h 2067108"/>
                <a:gd name="connsiteX25" fmla="*/ 309611 w 5358095"/>
                <a:gd name="connsiteY25" fmla="*/ 950570 h 2067108"/>
                <a:gd name="connsiteX26" fmla="*/ 482209 w 5358095"/>
                <a:gd name="connsiteY26" fmla="*/ 880749 h 2067108"/>
                <a:gd name="connsiteX27" fmla="*/ 654818 w 5358095"/>
                <a:gd name="connsiteY27" fmla="*/ 950570 h 2067108"/>
                <a:gd name="connsiteX28" fmla="*/ 818547 w 5358095"/>
                <a:gd name="connsiteY28" fmla="*/ 880749 h 2067108"/>
                <a:gd name="connsiteX29" fmla="*/ 997541 w 5358095"/>
                <a:gd name="connsiteY29" fmla="*/ 950570 h 2067108"/>
                <a:gd name="connsiteX30" fmla="*/ 1154168 w 5358095"/>
                <a:gd name="connsiteY30" fmla="*/ 880749 h 2067108"/>
                <a:gd name="connsiteX31" fmla="*/ 1331277 w 5358095"/>
                <a:gd name="connsiteY31" fmla="*/ 950570 h 2067108"/>
                <a:gd name="connsiteX32" fmla="*/ 1490220 w 5358095"/>
                <a:gd name="connsiteY32" fmla="*/ 880749 h 2067108"/>
                <a:gd name="connsiteX33" fmla="*/ 5358091 w 5358095"/>
                <a:gd name="connsiteY33" fmla="*/ 1108127 h 2067108"/>
                <a:gd name="connsiteX34" fmla="*/ 1660500 w 5358095"/>
                <a:gd name="connsiteY34" fmla="*/ 1059093 h 2067108"/>
                <a:gd name="connsiteX35" fmla="*/ 1501549 w 5358095"/>
                <a:gd name="connsiteY35" fmla="*/ 995101 h 2067108"/>
                <a:gd name="connsiteX36" fmla="*/ 1328951 w 5358095"/>
                <a:gd name="connsiteY36" fmla="*/ 1062444 h 2067108"/>
                <a:gd name="connsiteX37" fmla="*/ 2159195 w 5358095"/>
                <a:gd name="connsiteY37" fmla="*/ 0 h 2067108"/>
                <a:gd name="connsiteX38" fmla="*/ 988399 w 5358095"/>
                <a:gd name="connsiteY38" fmla="*/ 1062444 h 2067108"/>
                <a:gd name="connsiteX39" fmla="*/ 818408 w 5358095"/>
                <a:gd name="connsiteY39" fmla="*/ 995101 h 2067108"/>
                <a:gd name="connsiteX40" fmla="*/ 656994 w 5358095"/>
                <a:gd name="connsiteY40" fmla="*/ 1062444 h 2067108"/>
                <a:gd name="connsiteX41" fmla="*/ 477712 w 5358095"/>
                <a:gd name="connsiteY41" fmla="*/ 995101 h 2067108"/>
                <a:gd name="connsiteX42" fmla="*/ 330101 w 5358095"/>
                <a:gd name="connsiteY42" fmla="*/ 1062444 h 2067108"/>
                <a:gd name="connsiteX43" fmla="*/ 141660 w 5358095"/>
                <a:gd name="connsiteY43" fmla="*/ 995101 h 2067108"/>
                <a:gd name="connsiteX44" fmla="*/ 876 w 5358095"/>
                <a:gd name="connsiteY44" fmla="*/ 1062444 h 2067108"/>
                <a:gd name="connsiteX45" fmla="*/ 871 w 5358095"/>
                <a:gd name="connsiteY45" fmla="*/ 938915 h 2067108"/>
                <a:gd name="connsiteX46" fmla="*/ 0 w 5358095"/>
                <a:gd name="connsiteY46" fmla="*/ 1943505 h 2067108"/>
                <a:gd name="connsiteX47" fmla="*/ 142959 w 5358095"/>
                <a:gd name="connsiteY47" fmla="*/ 1885339 h 2067108"/>
                <a:gd name="connsiteX48" fmla="*/ 308740 w 5358095"/>
                <a:gd name="connsiteY48" fmla="*/ 1955160 h 2067108"/>
                <a:gd name="connsiteX49" fmla="*/ 481338 w 5358095"/>
                <a:gd name="connsiteY49" fmla="*/ 1885339 h 2067108"/>
                <a:gd name="connsiteX50" fmla="*/ 653947 w 5358095"/>
                <a:gd name="connsiteY50" fmla="*/ 1955160 h 2067108"/>
                <a:gd name="connsiteX51" fmla="*/ 817677 w 5358095"/>
                <a:gd name="connsiteY51" fmla="*/ 1885339 h 2067108"/>
                <a:gd name="connsiteX52" fmla="*/ 996670 w 5358095"/>
                <a:gd name="connsiteY52" fmla="*/ 1955160 h 2067108"/>
                <a:gd name="connsiteX53" fmla="*/ 1153297 w 5358095"/>
                <a:gd name="connsiteY53" fmla="*/ 1885339 h 2067108"/>
                <a:gd name="connsiteX54" fmla="*/ 1330406 w 5358095"/>
                <a:gd name="connsiteY54" fmla="*/ 1955160 h 2067108"/>
                <a:gd name="connsiteX55" fmla="*/ 1489349 w 5358095"/>
                <a:gd name="connsiteY55" fmla="*/ 1885339 h 2067108"/>
                <a:gd name="connsiteX56" fmla="*/ 1659629 w 5358095"/>
                <a:gd name="connsiteY56" fmla="*/ 1955160 h 2067108"/>
                <a:gd name="connsiteX57" fmla="*/ 1659629 w 5358095"/>
                <a:gd name="connsiteY57" fmla="*/ 2063683 h 2067108"/>
                <a:gd name="connsiteX58" fmla="*/ 1500679 w 5358095"/>
                <a:gd name="connsiteY58" fmla="*/ 1999691 h 2067108"/>
                <a:gd name="connsiteX59" fmla="*/ 1328081 w 5358095"/>
                <a:gd name="connsiteY59" fmla="*/ 2067034 h 2067108"/>
                <a:gd name="connsiteX60" fmla="*/ 1157799 w 5358095"/>
                <a:gd name="connsiteY60" fmla="*/ 1983692 h 2067108"/>
                <a:gd name="connsiteX61" fmla="*/ 987529 w 5358095"/>
                <a:gd name="connsiteY61" fmla="*/ 2067034 h 2067108"/>
                <a:gd name="connsiteX62" fmla="*/ 817537 w 5358095"/>
                <a:gd name="connsiteY62" fmla="*/ 1999691 h 2067108"/>
                <a:gd name="connsiteX63" fmla="*/ 656124 w 5358095"/>
                <a:gd name="connsiteY63" fmla="*/ 2067034 h 2067108"/>
                <a:gd name="connsiteX64" fmla="*/ 476842 w 5358095"/>
                <a:gd name="connsiteY64" fmla="*/ 1999691 h 2067108"/>
                <a:gd name="connsiteX65" fmla="*/ 329230 w 5358095"/>
                <a:gd name="connsiteY65" fmla="*/ 2067034 h 2067108"/>
                <a:gd name="connsiteX66" fmla="*/ 140790 w 5358095"/>
                <a:gd name="connsiteY66" fmla="*/ 1999691 h 2067108"/>
                <a:gd name="connsiteX67" fmla="*/ 6 w 5358095"/>
                <a:gd name="connsiteY67" fmla="*/ 2067034 h 2067108"/>
                <a:gd name="connsiteX68" fmla="*/ 0 w 5358095"/>
                <a:gd name="connsiteY68" fmla="*/ 1943505 h 2067108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501549 w 5358095"/>
                <a:gd name="connsiteY35" fmla="*/ 118898 h 1190905"/>
                <a:gd name="connsiteX36" fmla="*/ 1328951 w 5358095"/>
                <a:gd name="connsiteY36" fmla="*/ 186241 h 1190905"/>
                <a:gd name="connsiteX37" fmla="*/ 988399 w 5358095"/>
                <a:gd name="connsiteY37" fmla="*/ 186241 h 1190905"/>
                <a:gd name="connsiteX38" fmla="*/ 818408 w 5358095"/>
                <a:gd name="connsiteY38" fmla="*/ 118898 h 1190905"/>
                <a:gd name="connsiteX39" fmla="*/ 656994 w 5358095"/>
                <a:gd name="connsiteY39" fmla="*/ 186241 h 1190905"/>
                <a:gd name="connsiteX40" fmla="*/ 477712 w 5358095"/>
                <a:gd name="connsiteY40" fmla="*/ 118898 h 1190905"/>
                <a:gd name="connsiteX41" fmla="*/ 330101 w 5358095"/>
                <a:gd name="connsiteY41" fmla="*/ 186241 h 1190905"/>
                <a:gd name="connsiteX42" fmla="*/ 141660 w 5358095"/>
                <a:gd name="connsiteY42" fmla="*/ 118898 h 1190905"/>
                <a:gd name="connsiteX43" fmla="*/ 876 w 5358095"/>
                <a:gd name="connsiteY43" fmla="*/ 186241 h 1190905"/>
                <a:gd name="connsiteX44" fmla="*/ 871 w 5358095"/>
                <a:gd name="connsiteY44" fmla="*/ 62712 h 1190905"/>
                <a:gd name="connsiteX45" fmla="*/ 0 w 5358095"/>
                <a:gd name="connsiteY45" fmla="*/ 1067302 h 1190905"/>
                <a:gd name="connsiteX46" fmla="*/ 142959 w 5358095"/>
                <a:gd name="connsiteY46" fmla="*/ 1009136 h 1190905"/>
                <a:gd name="connsiteX47" fmla="*/ 308740 w 5358095"/>
                <a:gd name="connsiteY47" fmla="*/ 1078957 h 1190905"/>
                <a:gd name="connsiteX48" fmla="*/ 481338 w 5358095"/>
                <a:gd name="connsiteY48" fmla="*/ 1009136 h 1190905"/>
                <a:gd name="connsiteX49" fmla="*/ 653947 w 5358095"/>
                <a:gd name="connsiteY49" fmla="*/ 1078957 h 1190905"/>
                <a:gd name="connsiteX50" fmla="*/ 817677 w 5358095"/>
                <a:gd name="connsiteY50" fmla="*/ 1009136 h 1190905"/>
                <a:gd name="connsiteX51" fmla="*/ 996670 w 5358095"/>
                <a:gd name="connsiteY51" fmla="*/ 1078957 h 1190905"/>
                <a:gd name="connsiteX52" fmla="*/ 1153297 w 5358095"/>
                <a:gd name="connsiteY52" fmla="*/ 1009136 h 1190905"/>
                <a:gd name="connsiteX53" fmla="*/ 1330406 w 5358095"/>
                <a:gd name="connsiteY53" fmla="*/ 1078957 h 1190905"/>
                <a:gd name="connsiteX54" fmla="*/ 1489349 w 5358095"/>
                <a:gd name="connsiteY54" fmla="*/ 1009136 h 1190905"/>
                <a:gd name="connsiteX55" fmla="*/ 1659629 w 5358095"/>
                <a:gd name="connsiteY55" fmla="*/ 1078957 h 1190905"/>
                <a:gd name="connsiteX56" fmla="*/ 1659629 w 5358095"/>
                <a:gd name="connsiteY56" fmla="*/ 1187480 h 1190905"/>
                <a:gd name="connsiteX57" fmla="*/ 1500679 w 5358095"/>
                <a:gd name="connsiteY57" fmla="*/ 1123488 h 1190905"/>
                <a:gd name="connsiteX58" fmla="*/ 1328081 w 5358095"/>
                <a:gd name="connsiteY58" fmla="*/ 1190831 h 1190905"/>
                <a:gd name="connsiteX59" fmla="*/ 1157799 w 5358095"/>
                <a:gd name="connsiteY59" fmla="*/ 1107489 h 1190905"/>
                <a:gd name="connsiteX60" fmla="*/ 987529 w 5358095"/>
                <a:gd name="connsiteY60" fmla="*/ 1190831 h 1190905"/>
                <a:gd name="connsiteX61" fmla="*/ 817537 w 5358095"/>
                <a:gd name="connsiteY61" fmla="*/ 1123488 h 1190905"/>
                <a:gd name="connsiteX62" fmla="*/ 656124 w 5358095"/>
                <a:gd name="connsiteY62" fmla="*/ 1190831 h 1190905"/>
                <a:gd name="connsiteX63" fmla="*/ 476842 w 5358095"/>
                <a:gd name="connsiteY63" fmla="*/ 1123488 h 1190905"/>
                <a:gd name="connsiteX64" fmla="*/ 329230 w 5358095"/>
                <a:gd name="connsiteY64" fmla="*/ 1190831 h 1190905"/>
                <a:gd name="connsiteX65" fmla="*/ 140790 w 5358095"/>
                <a:gd name="connsiteY65" fmla="*/ 1123488 h 1190905"/>
                <a:gd name="connsiteX66" fmla="*/ 6 w 5358095"/>
                <a:gd name="connsiteY66" fmla="*/ 1190831 h 1190905"/>
                <a:gd name="connsiteX67" fmla="*/ 0 w 5358095"/>
                <a:gd name="connsiteY67" fmla="*/ 1067302 h 1190905"/>
                <a:gd name="connsiteX0" fmla="*/ 871 w 5358095"/>
                <a:gd name="connsiteY0" fmla="*/ 565007 h 1190905"/>
                <a:gd name="connsiteX1" fmla="*/ 143829 w 5358095"/>
                <a:gd name="connsiteY1" fmla="*/ 506841 h 1190905"/>
                <a:gd name="connsiteX2" fmla="*/ 309611 w 5358095"/>
                <a:gd name="connsiteY2" fmla="*/ 576662 h 1190905"/>
                <a:gd name="connsiteX3" fmla="*/ 482209 w 5358095"/>
                <a:gd name="connsiteY3" fmla="*/ 506841 h 1190905"/>
                <a:gd name="connsiteX4" fmla="*/ 654818 w 5358095"/>
                <a:gd name="connsiteY4" fmla="*/ 576662 h 1190905"/>
                <a:gd name="connsiteX5" fmla="*/ 818547 w 5358095"/>
                <a:gd name="connsiteY5" fmla="*/ 506841 h 1190905"/>
                <a:gd name="connsiteX6" fmla="*/ 997541 w 5358095"/>
                <a:gd name="connsiteY6" fmla="*/ 576662 h 1190905"/>
                <a:gd name="connsiteX7" fmla="*/ 1154168 w 5358095"/>
                <a:gd name="connsiteY7" fmla="*/ 506841 h 1190905"/>
                <a:gd name="connsiteX8" fmla="*/ 1331277 w 5358095"/>
                <a:gd name="connsiteY8" fmla="*/ 576662 h 1190905"/>
                <a:gd name="connsiteX9" fmla="*/ 1490220 w 5358095"/>
                <a:gd name="connsiteY9" fmla="*/ 506841 h 1190905"/>
                <a:gd name="connsiteX10" fmla="*/ 1660500 w 5358095"/>
                <a:gd name="connsiteY10" fmla="*/ 576662 h 1190905"/>
                <a:gd name="connsiteX11" fmla="*/ 1660500 w 5358095"/>
                <a:gd name="connsiteY11" fmla="*/ 685185 h 1190905"/>
                <a:gd name="connsiteX12" fmla="*/ 1501549 w 5358095"/>
                <a:gd name="connsiteY12" fmla="*/ 621193 h 1190905"/>
                <a:gd name="connsiteX13" fmla="*/ 1328951 w 5358095"/>
                <a:gd name="connsiteY13" fmla="*/ 688536 h 1190905"/>
                <a:gd name="connsiteX14" fmla="*/ 1158670 w 5358095"/>
                <a:gd name="connsiteY14" fmla="*/ 605194 h 1190905"/>
                <a:gd name="connsiteX15" fmla="*/ 988399 w 5358095"/>
                <a:gd name="connsiteY15" fmla="*/ 688536 h 1190905"/>
                <a:gd name="connsiteX16" fmla="*/ 818408 w 5358095"/>
                <a:gd name="connsiteY16" fmla="*/ 621193 h 1190905"/>
                <a:gd name="connsiteX17" fmla="*/ 656994 w 5358095"/>
                <a:gd name="connsiteY17" fmla="*/ 688536 h 1190905"/>
                <a:gd name="connsiteX18" fmla="*/ 477712 w 5358095"/>
                <a:gd name="connsiteY18" fmla="*/ 621193 h 1190905"/>
                <a:gd name="connsiteX19" fmla="*/ 330101 w 5358095"/>
                <a:gd name="connsiteY19" fmla="*/ 688536 h 1190905"/>
                <a:gd name="connsiteX20" fmla="*/ 141660 w 5358095"/>
                <a:gd name="connsiteY20" fmla="*/ 621193 h 1190905"/>
                <a:gd name="connsiteX21" fmla="*/ 876 w 5358095"/>
                <a:gd name="connsiteY21" fmla="*/ 688536 h 1190905"/>
                <a:gd name="connsiteX22" fmla="*/ 871 w 5358095"/>
                <a:gd name="connsiteY22" fmla="*/ 565007 h 1190905"/>
                <a:gd name="connsiteX23" fmla="*/ 871 w 5358095"/>
                <a:gd name="connsiteY23" fmla="*/ 62712 h 1190905"/>
                <a:gd name="connsiteX24" fmla="*/ 143829 w 5358095"/>
                <a:gd name="connsiteY24" fmla="*/ 4546 h 1190905"/>
                <a:gd name="connsiteX25" fmla="*/ 309611 w 5358095"/>
                <a:gd name="connsiteY25" fmla="*/ 74367 h 1190905"/>
                <a:gd name="connsiteX26" fmla="*/ 482209 w 5358095"/>
                <a:gd name="connsiteY26" fmla="*/ 4546 h 1190905"/>
                <a:gd name="connsiteX27" fmla="*/ 654818 w 5358095"/>
                <a:gd name="connsiteY27" fmla="*/ 74367 h 1190905"/>
                <a:gd name="connsiteX28" fmla="*/ 818547 w 5358095"/>
                <a:gd name="connsiteY28" fmla="*/ 4546 h 1190905"/>
                <a:gd name="connsiteX29" fmla="*/ 997541 w 5358095"/>
                <a:gd name="connsiteY29" fmla="*/ 74367 h 1190905"/>
                <a:gd name="connsiteX30" fmla="*/ 1154168 w 5358095"/>
                <a:gd name="connsiteY30" fmla="*/ 4546 h 1190905"/>
                <a:gd name="connsiteX31" fmla="*/ 1331277 w 5358095"/>
                <a:gd name="connsiteY31" fmla="*/ 74367 h 1190905"/>
                <a:gd name="connsiteX32" fmla="*/ 1490220 w 5358095"/>
                <a:gd name="connsiteY32" fmla="*/ 4546 h 1190905"/>
                <a:gd name="connsiteX33" fmla="*/ 5358091 w 5358095"/>
                <a:gd name="connsiteY33" fmla="*/ 231924 h 1190905"/>
                <a:gd name="connsiteX34" fmla="*/ 1660500 w 5358095"/>
                <a:gd name="connsiteY34" fmla="*/ 182890 h 1190905"/>
                <a:gd name="connsiteX35" fmla="*/ 1328951 w 5358095"/>
                <a:gd name="connsiteY35" fmla="*/ 186241 h 1190905"/>
                <a:gd name="connsiteX36" fmla="*/ 988399 w 5358095"/>
                <a:gd name="connsiteY36" fmla="*/ 186241 h 1190905"/>
                <a:gd name="connsiteX37" fmla="*/ 818408 w 5358095"/>
                <a:gd name="connsiteY37" fmla="*/ 118898 h 1190905"/>
                <a:gd name="connsiteX38" fmla="*/ 656994 w 5358095"/>
                <a:gd name="connsiteY38" fmla="*/ 186241 h 1190905"/>
                <a:gd name="connsiteX39" fmla="*/ 477712 w 5358095"/>
                <a:gd name="connsiteY39" fmla="*/ 118898 h 1190905"/>
                <a:gd name="connsiteX40" fmla="*/ 330101 w 5358095"/>
                <a:gd name="connsiteY40" fmla="*/ 186241 h 1190905"/>
                <a:gd name="connsiteX41" fmla="*/ 141660 w 5358095"/>
                <a:gd name="connsiteY41" fmla="*/ 118898 h 1190905"/>
                <a:gd name="connsiteX42" fmla="*/ 876 w 5358095"/>
                <a:gd name="connsiteY42" fmla="*/ 186241 h 1190905"/>
                <a:gd name="connsiteX43" fmla="*/ 871 w 5358095"/>
                <a:gd name="connsiteY43" fmla="*/ 62712 h 1190905"/>
                <a:gd name="connsiteX44" fmla="*/ 0 w 5358095"/>
                <a:gd name="connsiteY44" fmla="*/ 1067302 h 1190905"/>
                <a:gd name="connsiteX45" fmla="*/ 142959 w 5358095"/>
                <a:gd name="connsiteY45" fmla="*/ 1009136 h 1190905"/>
                <a:gd name="connsiteX46" fmla="*/ 308740 w 5358095"/>
                <a:gd name="connsiteY46" fmla="*/ 1078957 h 1190905"/>
                <a:gd name="connsiteX47" fmla="*/ 481338 w 5358095"/>
                <a:gd name="connsiteY47" fmla="*/ 1009136 h 1190905"/>
                <a:gd name="connsiteX48" fmla="*/ 653947 w 5358095"/>
                <a:gd name="connsiteY48" fmla="*/ 1078957 h 1190905"/>
                <a:gd name="connsiteX49" fmla="*/ 817677 w 5358095"/>
                <a:gd name="connsiteY49" fmla="*/ 1009136 h 1190905"/>
                <a:gd name="connsiteX50" fmla="*/ 996670 w 5358095"/>
                <a:gd name="connsiteY50" fmla="*/ 1078957 h 1190905"/>
                <a:gd name="connsiteX51" fmla="*/ 1153297 w 5358095"/>
                <a:gd name="connsiteY51" fmla="*/ 1009136 h 1190905"/>
                <a:gd name="connsiteX52" fmla="*/ 1330406 w 5358095"/>
                <a:gd name="connsiteY52" fmla="*/ 1078957 h 1190905"/>
                <a:gd name="connsiteX53" fmla="*/ 1489349 w 5358095"/>
                <a:gd name="connsiteY53" fmla="*/ 1009136 h 1190905"/>
                <a:gd name="connsiteX54" fmla="*/ 1659629 w 5358095"/>
                <a:gd name="connsiteY54" fmla="*/ 1078957 h 1190905"/>
                <a:gd name="connsiteX55" fmla="*/ 1659629 w 5358095"/>
                <a:gd name="connsiteY55" fmla="*/ 1187480 h 1190905"/>
                <a:gd name="connsiteX56" fmla="*/ 1500679 w 5358095"/>
                <a:gd name="connsiteY56" fmla="*/ 1123488 h 1190905"/>
                <a:gd name="connsiteX57" fmla="*/ 1328081 w 5358095"/>
                <a:gd name="connsiteY57" fmla="*/ 1190831 h 1190905"/>
                <a:gd name="connsiteX58" fmla="*/ 1157799 w 5358095"/>
                <a:gd name="connsiteY58" fmla="*/ 1107489 h 1190905"/>
                <a:gd name="connsiteX59" fmla="*/ 987529 w 5358095"/>
                <a:gd name="connsiteY59" fmla="*/ 1190831 h 1190905"/>
                <a:gd name="connsiteX60" fmla="*/ 817537 w 5358095"/>
                <a:gd name="connsiteY60" fmla="*/ 1123488 h 1190905"/>
                <a:gd name="connsiteX61" fmla="*/ 656124 w 5358095"/>
                <a:gd name="connsiteY61" fmla="*/ 1190831 h 1190905"/>
                <a:gd name="connsiteX62" fmla="*/ 476842 w 5358095"/>
                <a:gd name="connsiteY62" fmla="*/ 1123488 h 1190905"/>
                <a:gd name="connsiteX63" fmla="*/ 329230 w 5358095"/>
                <a:gd name="connsiteY63" fmla="*/ 1190831 h 1190905"/>
                <a:gd name="connsiteX64" fmla="*/ 140790 w 5358095"/>
                <a:gd name="connsiteY64" fmla="*/ 1123488 h 1190905"/>
                <a:gd name="connsiteX65" fmla="*/ 6 w 5358095"/>
                <a:gd name="connsiteY65" fmla="*/ 1190831 h 1190905"/>
                <a:gd name="connsiteX66" fmla="*/ 0 w 5358095"/>
                <a:gd name="connsiteY66" fmla="*/ 1067302 h 1190905"/>
                <a:gd name="connsiteX0" fmla="*/ 871 w 1663918"/>
                <a:gd name="connsiteY0" fmla="*/ 562914 h 1188812"/>
                <a:gd name="connsiteX1" fmla="*/ 143829 w 1663918"/>
                <a:gd name="connsiteY1" fmla="*/ 504748 h 1188812"/>
                <a:gd name="connsiteX2" fmla="*/ 309611 w 1663918"/>
                <a:gd name="connsiteY2" fmla="*/ 574569 h 1188812"/>
                <a:gd name="connsiteX3" fmla="*/ 482209 w 1663918"/>
                <a:gd name="connsiteY3" fmla="*/ 504748 h 1188812"/>
                <a:gd name="connsiteX4" fmla="*/ 654818 w 1663918"/>
                <a:gd name="connsiteY4" fmla="*/ 574569 h 1188812"/>
                <a:gd name="connsiteX5" fmla="*/ 818547 w 1663918"/>
                <a:gd name="connsiteY5" fmla="*/ 504748 h 1188812"/>
                <a:gd name="connsiteX6" fmla="*/ 997541 w 1663918"/>
                <a:gd name="connsiteY6" fmla="*/ 574569 h 1188812"/>
                <a:gd name="connsiteX7" fmla="*/ 1154168 w 1663918"/>
                <a:gd name="connsiteY7" fmla="*/ 504748 h 1188812"/>
                <a:gd name="connsiteX8" fmla="*/ 1331277 w 1663918"/>
                <a:gd name="connsiteY8" fmla="*/ 574569 h 1188812"/>
                <a:gd name="connsiteX9" fmla="*/ 1490220 w 1663918"/>
                <a:gd name="connsiteY9" fmla="*/ 504748 h 1188812"/>
                <a:gd name="connsiteX10" fmla="*/ 1660500 w 1663918"/>
                <a:gd name="connsiteY10" fmla="*/ 574569 h 1188812"/>
                <a:gd name="connsiteX11" fmla="*/ 1660500 w 1663918"/>
                <a:gd name="connsiteY11" fmla="*/ 683092 h 1188812"/>
                <a:gd name="connsiteX12" fmla="*/ 1501549 w 1663918"/>
                <a:gd name="connsiteY12" fmla="*/ 619100 h 1188812"/>
                <a:gd name="connsiteX13" fmla="*/ 1328951 w 1663918"/>
                <a:gd name="connsiteY13" fmla="*/ 686443 h 1188812"/>
                <a:gd name="connsiteX14" fmla="*/ 1158670 w 1663918"/>
                <a:gd name="connsiteY14" fmla="*/ 603101 h 1188812"/>
                <a:gd name="connsiteX15" fmla="*/ 988399 w 1663918"/>
                <a:gd name="connsiteY15" fmla="*/ 686443 h 1188812"/>
                <a:gd name="connsiteX16" fmla="*/ 818408 w 1663918"/>
                <a:gd name="connsiteY16" fmla="*/ 619100 h 1188812"/>
                <a:gd name="connsiteX17" fmla="*/ 656994 w 1663918"/>
                <a:gd name="connsiteY17" fmla="*/ 686443 h 1188812"/>
                <a:gd name="connsiteX18" fmla="*/ 477712 w 1663918"/>
                <a:gd name="connsiteY18" fmla="*/ 619100 h 1188812"/>
                <a:gd name="connsiteX19" fmla="*/ 330101 w 1663918"/>
                <a:gd name="connsiteY19" fmla="*/ 686443 h 1188812"/>
                <a:gd name="connsiteX20" fmla="*/ 141660 w 1663918"/>
                <a:gd name="connsiteY20" fmla="*/ 619100 h 1188812"/>
                <a:gd name="connsiteX21" fmla="*/ 876 w 1663918"/>
                <a:gd name="connsiteY21" fmla="*/ 686443 h 1188812"/>
                <a:gd name="connsiteX22" fmla="*/ 871 w 1663918"/>
                <a:gd name="connsiteY22" fmla="*/ 562914 h 1188812"/>
                <a:gd name="connsiteX23" fmla="*/ 871 w 1663918"/>
                <a:gd name="connsiteY23" fmla="*/ 60619 h 1188812"/>
                <a:gd name="connsiteX24" fmla="*/ 143829 w 1663918"/>
                <a:gd name="connsiteY24" fmla="*/ 2453 h 1188812"/>
                <a:gd name="connsiteX25" fmla="*/ 309611 w 1663918"/>
                <a:gd name="connsiteY25" fmla="*/ 72274 h 1188812"/>
                <a:gd name="connsiteX26" fmla="*/ 482209 w 1663918"/>
                <a:gd name="connsiteY26" fmla="*/ 2453 h 1188812"/>
                <a:gd name="connsiteX27" fmla="*/ 654818 w 1663918"/>
                <a:gd name="connsiteY27" fmla="*/ 72274 h 1188812"/>
                <a:gd name="connsiteX28" fmla="*/ 818547 w 1663918"/>
                <a:gd name="connsiteY28" fmla="*/ 2453 h 1188812"/>
                <a:gd name="connsiteX29" fmla="*/ 997541 w 1663918"/>
                <a:gd name="connsiteY29" fmla="*/ 72274 h 1188812"/>
                <a:gd name="connsiteX30" fmla="*/ 1154168 w 1663918"/>
                <a:gd name="connsiteY30" fmla="*/ 2453 h 1188812"/>
                <a:gd name="connsiteX31" fmla="*/ 1331277 w 1663918"/>
                <a:gd name="connsiteY31" fmla="*/ 72274 h 1188812"/>
                <a:gd name="connsiteX32" fmla="*/ 1490220 w 1663918"/>
                <a:gd name="connsiteY32" fmla="*/ 2453 h 1188812"/>
                <a:gd name="connsiteX33" fmla="*/ 1660500 w 1663918"/>
                <a:gd name="connsiteY33" fmla="*/ 180797 h 1188812"/>
                <a:gd name="connsiteX34" fmla="*/ 1328951 w 1663918"/>
                <a:gd name="connsiteY34" fmla="*/ 184148 h 1188812"/>
                <a:gd name="connsiteX35" fmla="*/ 988399 w 1663918"/>
                <a:gd name="connsiteY35" fmla="*/ 184148 h 1188812"/>
                <a:gd name="connsiteX36" fmla="*/ 818408 w 1663918"/>
                <a:gd name="connsiteY36" fmla="*/ 116805 h 1188812"/>
                <a:gd name="connsiteX37" fmla="*/ 656994 w 1663918"/>
                <a:gd name="connsiteY37" fmla="*/ 184148 h 1188812"/>
                <a:gd name="connsiteX38" fmla="*/ 477712 w 1663918"/>
                <a:gd name="connsiteY38" fmla="*/ 116805 h 1188812"/>
                <a:gd name="connsiteX39" fmla="*/ 330101 w 1663918"/>
                <a:gd name="connsiteY39" fmla="*/ 184148 h 1188812"/>
                <a:gd name="connsiteX40" fmla="*/ 141660 w 1663918"/>
                <a:gd name="connsiteY40" fmla="*/ 116805 h 1188812"/>
                <a:gd name="connsiteX41" fmla="*/ 876 w 1663918"/>
                <a:gd name="connsiteY41" fmla="*/ 184148 h 1188812"/>
                <a:gd name="connsiteX42" fmla="*/ 871 w 1663918"/>
                <a:gd name="connsiteY42" fmla="*/ 60619 h 1188812"/>
                <a:gd name="connsiteX43" fmla="*/ 0 w 1663918"/>
                <a:gd name="connsiteY43" fmla="*/ 1065209 h 1188812"/>
                <a:gd name="connsiteX44" fmla="*/ 142959 w 1663918"/>
                <a:gd name="connsiteY44" fmla="*/ 1007043 h 1188812"/>
                <a:gd name="connsiteX45" fmla="*/ 308740 w 1663918"/>
                <a:gd name="connsiteY45" fmla="*/ 1076864 h 1188812"/>
                <a:gd name="connsiteX46" fmla="*/ 481338 w 1663918"/>
                <a:gd name="connsiteY46" fmla="*/ 1007043 h 1188812"/>
                <a:gd name="connsiteX47" fmla="*/ 653947 w 1663918"/>
                <a:gd name="connsiteY47" fmla="*/ 1076864 h 1188812"/>
                <a:gd name="connsiteX48" fmla="*/ 817677 w 1663918"/>
                <a:gd name="connsiteY48" fmla="*/ 1007043 h 1188812"/>
                <a:gd name="connsiteX49" fmla="*/ 996670 w 1663918"/>
                <a:gd name="connsiteY49" fmla="*/ 1076864 h 1188812"/>
                <a:gd name="connsiteX50" fmla="*/ 1153297 w 1663918"/>
                <a:gd name="connsiteY50" fmla="*/ 1007043 h 1188812"/>
                <a:gd name="connsiteX51" fmla="*/ 1330406 w 1663918"/>
                <a:gd name="connsiteY51" fmla="*/ 1076864 h 1188812"/>
                <a:gd name="connsiteX52" fmla="*/ 1489349 w 1663918"/>
                <a:gd name="connsiteY52" fmla="*/ 1007043 h 1188812"/>
                <a:gd name="connsiteX53" fmla="*/ 1659629 w 1663918"/>
                <a:gd name="connsiteY53" fmla="*/ 1076864 h 1188812"/>
                <a:gd name="connsiteX54" fmla="*/ 1659629 w 1663918"/>
                <a:gd name="connsiteY54" fmla="*/ 1185387 h 1188812"/>
                <a:gd name="connsiteX55" fmla="*/ 1500679 w 1663918"/>
                <a:gd name="connsiteY55" fmla="*/ 1121395 h 1188812"/>
                <a:gd name="connsiteX56" fmla="*/ 1328081 w 1663918"/>
                <a:gd name="connsiteY56" fmla="*/ 1188738 h 1188812"/>
                <a:gd name="connsiteX57" fmla="*/ 1157799 w 1663918"/>
                <a:gd name="connsiteY57" fmla="*/ 1105396 h 1188812"/>
                <a:gd name="connsiteX58" fmla="*/ 987529 w 1663918"/>
                <a:gd name="connsiteY58" fmla="*/ 1188738 h 1188812"/>
                <a:gd name="connsiteX59" fmla="*/ 817537 w 1663918"/>
                <a:gd name="connsiteY59" fmla="*/ 1121395 h 1188812"/>
                <a:gd name="connsiteX60" fmla="*/ 656124 w 1663918"/>
                <a:gd name="connsiteY60" fmla="*/ 1188738 h 1188812"/>
                <a:gd name="connsiteX61" fmla="*/ 476842 w 1663918"/>
                <a:gd name="connsiteY61" fmla="*/ 1121395 h 1188812"/>
                <a:gd name="connsiteX62" fmla="*/ 329230 w 1663918"/>
                <a:gd name="connsiteY62" fmla="*/ 1188738 h 1188812"/>
                <a:gd name="connsiteX63" fmla="*/ 140790 w 1663918"/>
                <a:gd name="connsiteY63" fmla="*/ 1121395 h 1188812"/>
                <a:gd name="connsiteX64" fmla="*/ 6 w 1663918"/>
                <a:gd name="connsiteY64" fmla="*/ 1188738 h 1188812"/>
                <a:gd name="connsiteX65" fmla="*/ 0 w 1663918"/>
                <a:gd name="connsiteY65" fmla="*/ 1065209 h 118881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660500 w 1663918"/>
                <a:gd name="connsiteY32" fmla="*/ 178344 h 1186359"/>
                <a:gd name="connsiteX33" fmla="*/ 1328951 w 1663918"/>
                <a:gd name="connsiteY33" fmla="*/ 181695 h 1186359"/>
                <a:gd name="connsiteX34" fmla="*/ 988399 w 1663918"/>
                <a:gd name="connsiteY34" fmla="*/ 181695 h 1186359"/>
                <a:gd name="connsiteX35" fmla="*/ 818408 w 1663918"/>
                <a:gd name="connsiteY35" fmla="*/ 114352 h 1186359"/>
                <a:gd name="connsiteX36" fmla="*/ 656994 w 1663918"/>
                <a:gd name="connsiteY36" fmla="*/ 181695 h 1186359"/>
                <a:gd name="connsiteX37" fmla="*/ 477712 w 1663918"/>
                <a:gd name="connsiteY37" fmla="*/ 114352 h 1186359"/>
                <a:gd name="connsiteX38" fmla="*/ 330101 w 1663918"/>
                <a:gd name="connsiteY38" fmla="*/ 181695 h 1186359"/>
                <a:gd name="connsiteX39" fmla="*/ 141660 w 1663918"/>
                <a:gd name="connsiteY39" fmla="*/ 114352 h 1186359"/>
                <a:gd name="connsiteX40" fmla="*/ 876 w 1663918"/>
                <a:gd name="connsiteY40" fmla="*/ 181695 h 1186359"/>
                <a:gd name="connsiteX41" fmla="*/ 871 w 1663918"/>
                <a:gd name="connsiteY41" fmla="*/ 58166 h 1186359"/>
                <a:gd name="connsiteX42" fmla="*/ 0 w 1663918"/>
                <a:gd name="connsiteY42" fmla="*/ 1062756 h 1186359"/>
                <a:gd name="connsiteX43" fmla="*/ 142959 w 1663918"/>
                <a:gd name="connsiteY43" fmla="*/ 1004590 h 1186359"/>
                <a:gd name="connsiteX44" fmla="*/ 308740 w 1663918"/>
                <a:gd name="connsiteY44" fmla="*/ 1074411 h 1186359"/>
                <a:gd name="connsiteX45" fmla="*/ 481338 w 1663918"/>
                <a:gd name="connsiteY45" fmla="*/ 1004590 h 1186359"/>
                <a:gd name="connsiteX46" fmla="*/ 653947 w 1663918"/>
                <a:gd name="connsiteY46" fmla="*/ 1074411 h 1186359"/>
                <a:gd name="connsiteX47" fmla="*/ 817677 w 1663918"/>
                <a:gd name="connsiteY47" fmla="*/ 1004590 h 1186359"/>
                <a:gd name="connsiteX48" fmla="*/ 996670 w 1663918"/>
                <a:gd name="connsiteY48" fmla="*/ 1074411 h 1186359"/>
                <a:gd name="connsiteX49" fmla="*/ 1153297 w 1663918"/>
                <a:gd name="connsiteY49" fmla="*/ 1004590 h 1186359"/>
                <a:gd name="connsiteX50" fmla="*/ 1330406 w 1663918"/>
                <a:gd name="connsiteY50" fmla="*/ 1074411 h 1186359"/>
                <a:gd name="connsiteX51" fmla="*/ 1489349 w 1663918"/>
                <a:gd name="connsiteY51" fmla="*/ 1004590 h 1186359"/>
                <a:gd name="connsiteX52" fmla="*/ 1659629 w 1663918"/>
                <a:gd name="connsiteY52" fmla="*/ 1074411 h 1186359"/>
                <a:gd name="connsiteX53" fmla="*/ 1659629 w 1663918"/>
                <a:gd name="connsiteY53" fmla="*/ 1182934 h 1186359"/>
                <a:gd name="connsiteX54" fmla="*/ 1500679 w 1663918"/>
                <a:gd name="connsiteY54" fmla="*/ 1118942 h 1186359"/>
                <a:gd name="connsiteX55" fmla="*/ 1328081 w 1663918"/>
                <a:gd name="connsiteY55" fmla="*/ 1186285 h 1186359"/>
                <a:gd name="connsiteX56" fmla="*/ 1157799 w 1663918"/>
                <a:gd name="connsiteY56" fmla="*/ 1102943 h 1186359"/>
                <a:gd name="connsiteX57" fmla="*/ 987529 w 1663918"/>
                <a:gd name="connsiteY57" fmla="*/ 1186285 h 1186359"/>
                <a:gd name="connsiteX58" fmla="*/ 817537 w 1663918"/>
                <a:gd name="connsiteY58" fmla="*/ 1118942 h 1186359"/>
                <a:gd name="connsiteX59" fmla="*/ 656124 w 1663918"/>
                <a:gd name="connsiteY59" fmla="*/ 1186285 h 1186359"/>
                <a:gd name="connsiteX60" fmla="*/ 476842 w 1663918"/>
                <a:gd name="connsiteY60" fmla="*/ 1118942 h 1186359"/>
                <a:gd name="connsiteX61" fmla="*/ 329230 w 1663918"/>
                <a:gd name="connsiteY61" fmla="*/ 1186285 h 1186359"/>
                <a:gd name="connsiteX62" fmla="*/ 140790 w 1663918"/>
                <a:gd name="connsiteY62" fmla="*/ 1118942 h 1186359"/>
                <a:gd name="connsiteX63" fmla="*/ 6 w 1663918"/>
                <a:gd name="connsiteY63" fmla="*/ 1186285 h 1186359"/>
                <a:gd name="connsiteX64" fmla="*/ 0 w 1663918"/>
                <a:gd name="connsiteY64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1328951 w 1663918"/>
                <a:gd name="connsiteY32" fmla="*/ 181695 h 1186359"/>
                <a:gd name="connsiteX33" fmla="*/ 988399 w 1663918"/>
                <a:gd name="connsiteY33" fmla="*/ 181695 h 1186359"/>
                <a:gd name="connsiteX34" fmla="*/ 818408 w 1663918"/>
                <a:gd name="connsiteY34" fmla="*/ 114352 h 1186359"/>
                <a:gd name="connsiteX35" fmla="*/ 656994 w 1663918"/>
                <a:gd name="connsiteY35" fmla="*/ 181695 h 1186359"/>
                <a:gd name="connsiteX36" fmla="*/ 477712 w 1663918"/>
                <a:gd name="connsiteY36" fmla="*/ 114352 h 1186359"/>
                <a:gd name="connsiteX37" fmla="*/ 330101 w 1663918"/>
                <a:gd name="connsiteY37" fmla="*/ 181695 h 1186359"/>
                <a:gd name="connsiteX38" fmla="*/ 141660 w 1663918"/>
                <a:gd name="connsiteY38" fmla="*/ 114352 h 1186359"/>
                <a:gd name="connsiteX39" fmla="*/ 876 w 1663918"/>
                <a:gd name="connsiteY39" fmla="*/ 181695 h 1186359"/>
                <a:gd name="connsiteX40" fmla="*/ 871 w 1663918"/>
                <a:gd name="connsiteY40" fmla="*/ 58166 h 1186359"/>
                <a:gd name="connsiteX41" fmla="*/ 0 w 1663918"/>
                <a:gd name="connsiteY41" fmla="*/ 1062756 h 1186359"/>
                <a:gd name="connsiteX42" fmla="*/ 142959 w 1663918"/>
                <a:gd name="connsiteY42" fmla="*/ 1004590 h 1186359"/>
                <a:gd name="connsiteX43" fmla="*/ 308740 w 1663918"/>
                <a:gd name="connsiteY43" fmla="*/ 1074411 h 1186359"/>
                <a:gd name="connsiteX44" fmla="*/ 481338 w 1663918"/>
                <a:gd name="connsiteY44" fmla="*/ 1004590 h 1186359"/>
                <a:gd name="connsiteX45" fmla="*/ 653947 w 1663918"/>
                <a:gd name="connsiteY45" fmla="*/ 1074411 h 1186359"/>
                <a:gd name="connsiteX46" fmla="*/ 817677 w 1663918"/>
                <a:gd name="connsiteY46" fmla="*/ 1004590 h 1186359"/>
                <a:gd name="connsiteX47" fmla="*/ 996670 w 1663918"/>
                <a:gd name="connsiteY47" fmla="*/ 1074411 h 1186359"/>
                <a:gd name="connsiteX48" fmla="*/ 1153297 w 1663918"/>
                <a:gd name="connsiteY48" fmla="*/ 1004590 h 1186359"/>
                <a:gd name="connsiteX49" fmla="*/ 1330406 w 1663918"/>
                <a:gd name="connsiteY49" fmla="*/ 1074411 h 1186359"/>
                <a:gd name="connsiteX50" fmla="*/ 1489349 w 1663918"/>
                <a:gd name="connsiteY50" fmla="*/ 1004590 h 1186359"/>
                <a:gd name="connsiteX51" fmla="*/ 1659629 w 1663918"/>
                <a:gd name="connsiteY51" fmla="*/ 1074411 h 1186359"/>
                <a:gd name="connsiteX52" fmla="*/ 1659629 w 1663918"/>
                <a:gd name="connsiteY52" fmla="*/ 1182934 h 1186359"/>
                <a:gd name="connsiteX53" fmla="*/ 1500679 w 1663918"/>
                <a:gd name="connsiteY53" fmla="*/ 1118942 h 1186359"/>
                <a:gd name="connsiteX54" fmla="*/ 1328081 w 1663918"/>
                <a:gd name="connsiteY54" fmla="*/ 1186285 h 1186359"/>
                <a:gd name="connsiteX55" fmla="*/ 1157799 w 1663918"/>
                <a:gd name="connsiteY55" fmla="*/ 1102943 h 1186359"/>
                <a:gd name="connsiteX56" fmla="*/ 987529 w 1663918"/>
                <a:gd name="connsiteY56" fmla="*/ 1186285 h 1186359"/>
                <a:gd name="connsiteX57" fmla="*/ 817537 w 1663918"/>
                <a:gd name="connsiteY57" fmla="*/ 1118942 h 1186359"/>
                <a:gd name="connsiteX58" fmla="*/ 656124 w 1663918"/>
                <a:gd name="connsiteY58" fmla="*/ 1186285 h 1186359"/>
                <a:gd name="connsiteX59" fmla="*/ 476842 w 1663918"/>
                <a:gd name="connsiteY59" fmla="*/ 1118942 h 1186359"/>
                <a:gd name="connsiteX60" fmla="*/ 329230 w 1663918"/>
                <a:gd name="connsiteY60" fmla="*/ 1186285 h 1186359"/>
                <a:gd name="connsiteX61" fmla="*/ 140790 w 1663918"/>
                <a:gd name="connsiteY61" fmla="*/ 1118942 h 1186359"/>
                <a:gd name="connsiteX62" fmla="*/ 6 w 1663918"/>
                <a:gd name="connsiteY62" fmla="*/ 1186285 h 1186359"/>
                <a:gd name="connsiteX63" fmla="*/ 0 w 1663918"/>
                <a:gd name="connsiteY6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82209 w 1663918"/>
                <a:gd name="connsiteY26" fmla="*/ 0 h 1186359"/>
                <a:gd name="connsiteX27" fmla="*/ 654818 w 1663918"/>
                <a:gd name="connsiteY27" fmla="*/ 69821 h 1186359"/>
                <a:gd name="connsiteX28" fmla="*/ 818547 w 1663918"/>
                <a:gd name="connsiteY28" fmla="*/ 0 h 1186359"/>
                <a:gd name="connsiteX29" fmla="*/ 997541 w 1663918"/>
                <a:gd name="connsiteY29" fmla="*/ 69821 h 1186359"/>
                <a:gd name="connsiteX30" fmla="*/ 1154168 w 1663918"/>
                <a:gd name="connsiteY30" fmla="*/ 0 h 1186359"/>
                <a:gd name="connsiteX31" fmla="*/ 1331277 w 1663918"/>
                <a:gd name="connsiteY31" fmla="*/ 69821 h 1186359"/>
                <a:gd name="connsiteX32" fmla="*/ 988399 w 1663918"/>
                <a:gd name="connsiteY32" fmla="*/ 181695 h 1186359"/>
                <a:gd name="connsiteX33" fmla="*/ 818408 w 1663918"/>
                <a:gd name="connsiteY33" fmla="*/ 114352 h 1186359"/>
                <a:gd name="connsiteX34" fmla="*/ 656994 w 1663918"/>
                <a:gd name="connsiteY34" fmla="*/ 181695 h 1186359"/>
                <a:gd name="connsiteX35" fmla="*/ 477712 w 1663918"/>
                <a:gd name="connsiteY35" fmla="*/ 114352 h 1186359"/>
                <a:gd name="connsiteX36" fmla="*/ 330101 w 1663918"/>
                <a:gd name="connsiteY36" fmla="*/ 181695 h 1186359"/>
                <a:gd name="connsiteX37" fmla="*/ 141660 w 1663918"/>
                <a:gd name="connsiteY37" fmla="*/ 114352 h 1186359"/>
                <a:gd name="connsiteX38" fmla="*/ 876 w 1663918"/>
                <a:gd name="connsiteY38" fmla="*/ 181695 h 1186359"/>
                <a:gd name="connsiteX39" fmla="*/ 871 w 1663918"/>
                <a:gd name="connsiteY39" fmla="*/ 58166 h 1186359"/>
                <a:gd name="connsiteX40" fmla="*/ 0 w 1663918"/>
                <a:gd name="connsiteY40" fmla="*/ 1062756 h 1186359"/>
                <a:gd name="connsiteX41" fmla="*/ 142959 w 1663918"/>
                <a:gd name="connsiteY41" fmla="*/ 1004590 h 1186359"/>
                <a:gd name="connsiteX42" fmla="*/ 308740 w 1663918"/>
                <a:gd name="connsiteY42" fmla="*/ 1074411 h 1186359"/>
                <a:gd name="connsiteX43" fmla="*/ 481338 w 1663918"/>
                <a:gd name="connsiteY43" fmla="*/ 1004590 h 1186359"/>
                <a:gd name="connsiteX44" fmla="*/ 653947 w 1663918"/>
                <a:gd name="connsiteY44" fmla="*/ 1074411 h 1186359"/>
                <a:gd name="connsiteX45" fmla="*/ 817677 w 1663918"/>
                <a:gd name="connsiteY45" fmla="*/ 1004590 h 1186359"/>
                <a:gd name="connsiteX46" fmla="*/ 996670 w 1663918"/>
                <a:gd name="connsiteY46" fmla="*/ 1074411 h 1186359"/>
                <a:gd name="connsiteX47" fmla="*/ 1153297 w 1663918"/>
                <a:gd name="connsiteY47" fmla="*/ 1004590 h 1186359"/>
                <a:gd name="connsiteX48" fmla="*/ 1330406 w 1663918"/>
                <a:gd name="connsiteY48" fmla="*/ 1074411 h 1186359"/>
                <a:gd name="connsiteX49" fmla="*/ 1489349 w 1663918"/>
                <a:gd name="connsiteY49" fmla="*/ 1004590 h 1186359"/>
                <a:gd name="connsiteX50" fmla="*/ 1659629 w 1663918"/>
                <a:gd name="connsiteY50" fmla="*/ 1074411 h 1186359"/>
                <a:gd name="connsiteX51" fmla="*/ 1659629 w 1663918"/>
                <a:gd name="connsiteY51" fmla="*/ 1182934 h 1186359"/>
                <a:gd name="connsiteX52" fmla="*/ 1500679 w 1663918"/>
                <a:gd name="connsiteY52" fmla="*/ 1118942 h 1186359"/>
                <a:gd name="connsiteX53" fmla="*/ 1328081 w 1663918"/>
                <a:gd name="connsiteY53" fmla="*/ 1186285 h 1186359"/>
                <a:gd name="connsiteX54" fmla="*/ 1157799 w 1663918"/>
                <a:gd name="connsiteY54" fmla="*/ 1102943 h 1186359"/>
                <a:gd name="connsiteX55" fmla="*/ 987529 w 1663918"/>
                <a:gd name="connsiteY55" fmla="*/ 1186285 h 1186359"/>
                <a:gd name="connsiteX56" fmla="*/ 817537 w 1663918"/>
                <a:gd name="connsiteY56" fmla="*/ 1118942 h 1186359"/>
                <a:gd name="connsiteX57" fmla="*/ 656124 w 1663918"/>
                <a:gd name="connsiteY57" fmla="*/ 1186285 h 1186359"/>
                <a:gd name="connsiteX58" fmla="*/ 476842 w 1663918"/>
                <a:gd name="connsiteY58" fmla="*/ 1118942 h 1186359"/>
                <a:gd name="connsiteX59" fmla="*/ 329230 w 1663918"/>
                <a:gd name="connsiteY59" fmla="*/ 1186285 h 1186359"/>
                <a:gd name="connsiteX60" fmla="*/ 140790 w 1663918"/>
                <a:gd name="connsiteY60" fmla="*/ 1118942 h 1186359"/>
                <a:gd name="connsiteX61" fmla="*/ 6 w 1663918"/>
                <a:gd name="connsiteY61" fmla="*/ 1186285 h 1186359"/>
                <a:gd name="connsiteX62" fmla="*/ 0 w 1663918"/>
                <a:gd name="connsiteY62" fmla="*/ 1062756 h 1186359"/>
                <a:gd name="connsiteX0" fmla="*/ 871 w 1663918"/>
                <a:gd name="connsiteY0" fmla="*/ 563042 h 1188940"/>
                <a:gd name="connsiteX1" fmla="*/ 143829 w 1663918"/>
                <a:gd name="connsiteY1" fmla="*/ 504876 h 1188940"/>
                <a:gd name="connsiteX2" fmla="*/ 309611 w 1663918"/>
                <a:gd name="connsiteY2" fmla="*/ 574697 h 1188940"/>
                <a:gd name="connsiteX3" fmla="*/ 482209 w 1663918"/>
                <a:gd name="connsiteY3" fmla="*/ 504876 h 1188940"/>
                <a:gd name="connsiteX4" fmla="*/ 654818 w 1663918"/>
                <a:gd name="connsiteY4" fmla="*/ 574697 h 1188940"/>
                <a:gd name="connsiteX5" fmla="*/ 818547 w 1663918"/>
                <a:gd name="connsiteY5" fmla="*/ 504876 h 1188940"/>
                <a:gd name="connsiteX6" fmla="*/ 997541 w 1663918"/>
                <a:gd name="connsiteY6" fmla="*/ 574697 h 1188940"/>
                <a:gd name="connsiteX7" fmla="*/ 1154168 w 1663918"/>
                <a:gd name="connsiteY7" fmla="*/ 504876 h 1188940"/>
                <a:gd name="connsiteX8" fmla="*/ 1331277 w 1663918"/>
                <a:gd name="connsiteY8" fmla="*/ 574697 h 1188940"/>
                <a:gd name="connsiteX9" fmla="*/ 1490220 w 1663918"/>
                <a:gd name="connsiteY9" fmla="*/ 504876 h 1188940"/>
                <a:gd name="connsiteX10" fmla="*/ 1660500 w 1663918"/>
                <a:gd name="connsiteY10" fmla="*/ 574697 h 1188940"/>
                <a:gd name="connsiteX11" fmla="*/ 1660500 w 1663918"/>
                <a:gd name="connsiteY11" fmla="*/ 683220 h 1188940"/>
                <a:gd name="connsiteX12" fmla="*/ 1501549 w 1663918"/>
                <a:gd name="connsiteY12" fmla="*/ 619228 h 1188940"/>
                <a:gd name="connsiteX13" fmla="*/ 1328951 w 1663918"/>
                <a:gd name="connsiteY13" fmla="*/ 686571 h 1188940"/>
                <a:gd name="connsiteX14" fmla="*/ 1158670 w 1663918"/>
                <a:gd name="connsiteY14" fmla="*/ 603229 h 1188940"/>
                <a:gd name="connsiteX15" fmla="*/ 988399 w 1663918"/>
                <a:gd name="connsiteY15" fmla="*/ 686571 h 1188940"/>
                <a:gd name="connsiteX16" fmla="*/ 818408 w 1663918"/>
                <a:gd name="connsiteY16" fmla="*/ 619228 h 1188940"/>
                <a:gd name="connsiteX17" fmla="*/ 656994 w 1663918"/>
                <a:gd name="connsiteY17" fmla="*/ 686571 h 1188940"/>
                <a:gd name="connsiteX18" fmla="*/ 477712 w 1663918"/>
                <a:gd name="connsiteY18" fmla="*/ 619228 h 1188940"/>
                <a:gd name="connsiteX19" fmla="*/ 330101 w 1663918"/>
                <a:gd name="connsiteY19" fmla="*/ 686571 h 1188940"/>
                <a:gd name="connsiteX20" fmla="*/ 141660 w 1663918"/>
                <a:gd name="connsiteY20" fmla="*/ 619228 h 1188940"/>
                <a:gd name="connsiteX21" fmla="*/ 876 w 1663918"/>
                <a:gd name="connsiteY21" fmla="*/ 686571 h 1188940"/>
                <a:gd name="connsiteX22" fmla="*/ 871 w 1663918"/>
                <a:gd name="connsiteY22" fmla="*/ 563042 h 1188940"/>
                <a:gd name="connsiteX23" fmla="*/ 871 w 1663918"/>
                <a:gd name="connsiteY23" fmla="*/ 60747 h 1188940"/>
                <a:gd name="connsiteX24" fmla="*/ 143829 w 1663918"/>
                <a:gd name="connsiteY24" fmla="*/ 2581 h 1188940"/>
                <a:gd name="connsiteX25" fmla="*/ 309611 w 1663918"/>
                <a:gd name="connsiteY25" fmla="*/ 72402 h 1188940"/>
                <a:gd name="connsiteX26" fmla="*/ 482209 w 1663918"/>
                <a:gd name="connsiteY26" fmla="*/ 2581 h 1188940"/>
                <a:gd name="connsiteX27" fmla="*/ 654818 w 1663918"/>
                <a:gd name="connsiteY27" fmla="*/ 72402 h 1188940"/>
                <a:gd name="connsiteX28" fmla="*/ 818547 w 1663918"/>
                <a:gd name="connsiteY28" fmla="*/ 2581 h 1188940"/>
                <a:gd name="connsiteX29" fmla="*/ 997541 w 1663918"/>
                <a:gd name="connsiteY29" fmla="*/ 72402 h 1188940"/>
                <a:gd name="connsiteX30" fmla="*/ 1154168 w 1663918"/>
                <a:gd name="connsiteY30" fmla="*/ 2581 h 1188940"/>
                <a:gd name="connsiteX31" fmla="*/ 988399 w 1663918"/>
                <a:gd name="connsiteY31" fmla="*/ 184276 h 1188940"/>
                <a:gd name="connsiteX32" fmla="*/ 818408 w 1663918"/>
                <a:gd name="connsiteY32" fmla="*/ 116933 h 1188940"/>
                <a:gd name="connsiteX33" fmla="*/ 656994 w 1663918"/>
                <a:gd name="connsiteY33" fmla="*/ 184276 h 1188940"/>
                <a:gd name="connsiteX34" fmla="*/ 477712 w 1663918"/>
                <a:gd name="connsiteY34" fmla="*/ 116933 h 1188940"/>
                <a:gd name="connsiteX35" fmla="*/ 330101 w 1663918"/>
                <a:gd name="connsiteY35" fmla="*/ 184276 h 1188940"/>
                <a:gd name="connsiteX36" fmla="*/ 141660 w 1663918"/>
                <a:gd name="connsiteY36" fmla="*/ 116933 h 1188940"/>
                <a:gd name="connsiteX37" fmla="*/ 876 w 1663918"/>
                <a:gd name="connsiteY37" fmla="*/ 184276 h 1188940"/>
                <a:gd name="connsiteX38" fmla="*/ 871 w 1663918"/>
                <a:gd name="connsiteY38" fmla="*/ 60747 h 1188940"/>
                <a:gd name="connsiteX39" fmla="*/ 0 w 1663918"/>
                <a:gd name="connsiteY39" fmla="*/ 1065337 h 1188940"/>
                <a:gd name="connsiteX40" fmla="*/ 142959 w 1663918"/>
                <a:gd name="connsiteY40" fmla="*/ 1007171 h 1188940"/>
                <a:gd name="connsiteX41" fmla="*/ 308740 w 1663918"/>
                <a:gd name="connsiteY41" fmla="*/ 1076992 h 1188940"/>
                <a:gd name="connsiteX42" fmla="*/ 481338 w 1663918"/>
                <a:gd name="connsiteY42" fmla="*/ 1007171 h 1188940"/>
                <a:gd name="connsiteX43" fmla="*/ 653947 w 1663918"/>
                <a:gd name="connsiteY43" fmla="*/ 1076992 h 1188940"/>
                <a:gd name="connsiteX44" fmla="*/ 817677 w 1663918"/>
                <a:gd name="connsiteY44" fmla="*/ 1007171 h 1188940"/>
                <a:gd name="connsiteX45" fmla="*/ 996670 w 1663918"/>
                <a:gd name="connsiteY45" fmla="*/ 1076992 h 1188940"/>
                <a:gd name="connsiteX46" fmla="*/ 1153297 w 1663918"/>
                <a:gd name="connsiteY46" fmla="*/ 1007171 h 1188940"/>
                <a:gd name="connsiteX47" fmla="*/ 1330406 w 1663918"/>
                <a:gd name="connsiteY47" fmla="*/ 1076992 h 1188940"/>
                <a:gd name="connsiteX48" fmla="*/ 1489349 w 1663918"/>
                <a:gd name="connsiteY48" fmla="*/ 1007171 h 1188940"/>
                <a:gd name="connsiteX49" fmla="*/ 1659629 w 1663918"/>
                <a:gd name="connsiteY49" fmla="*/ 1076992 h 1188940"/>
                <a:gd name="connsiteX50" fmla="*/ 1659629 w 1663918"/>
                <a:gd name="connsiteY50" fmla="*/ 1185515 h 1188940"/>
                <a:gd name="connsiteX51" fmla="*/ 1500679 w 1663918"/>
                <a:gd name="connsiteY51" fmla="*/ 1121523 h 1188940"/>
                <a:gd name="connsiteX52" fmla="*/ 1328081 w 1663918"/>
                <a:gd name="connsiteY52" fmla="*/ 1188866 h 1188940"/>
                <a:gd name="connsiteX53" fmla="*/ 1157799 w 1663918"/>
                <a:gd name="connsiteY53" fmla="*/ 1105524 h 1188940"/>
                <a:gd name="connsiteX54" fmla="*/ 987529 w 1663918"/>
                <a:gd name="connsiteY54" fmla="*/ 1188866 h 1188940"/>
                <a:gd name="connsiteX55" fmla="*/ 817537 w 1663918"/>
                <a:gd name="connsiteY55" fmla="*/ 1121523 h 1188940"/>
                <a:gd name="connsiteX56" fmla="*/ 656124 w 1663918"/>
                <a:gd name="connsiteY56" fmla="*/ 1188866 h 1188940"/>
                <a:gd name="connsiteX57" fmla="*/ 476842 w 1663918"/>
                <a:gd name="connsiteY57" fmla="*/ 1121523 h 1188940"/>
                <a:gd name="connsiteX58" fmla="*/ 329230 w 1663918"/>
                <a:gd name="connsiteY58" fmla="*/ 1188866 h 1188940"/>
                <a:gd name="connsiteX59" fmla="*/ 140790 w 1663918"/>
                <a:gd name="connsiteY59" fmla="*/ 1121523 h 1188940"/>
                <a:gd name="connsiteX60" fmla="*/ 6 w 1663918"/>
                <a:gd name="connsiteY60" fmla="*/ 1188866 h 1188940"/>
                <a:gd name="connsiteX61" fmla="*/ 0 w 1663918"/>
                <a:gd name="connsiteY61" fmla="*/ 1065337 h 1188940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654818 w 1663918"/>
                <a:gd name="connsiteY27" fmla="*/ 86254 h 1202792"/>
                <a:gd name="connsiteX28" fmla="*/ 818547 w 1663918"/>
                <a:gd name="connsiteY28" fmla="*/ 16433 h 1202792"/>
                <a:gd name="connsiteX29" fmla="*/ 1154168 w 1663918"/>
                <a:gd name="connsiteY29" fmla="*/ 16433 h 1202792"/>
                <a:gd name="connsiteX30" fmla="*/ 988399 w 1663918"/>
                <a:gd name="connsiteY30" fmla="*/ 198128 h 1202792"/>
                <a:gd name="connsiteX31" fmla="*/ 818408 w 1663918"/>
                <a:gd name="connsiteY31" fmla="*/ 130785 h 1202792"/>
                <a:gd name="connsiteX32" fmla="*/ 656994 w 1663918"/>
                <a:gd name="connsiteY32" fmla="*/ 198128 h 1202792"/>
                <a:gd name="connsiteX33" fmla="*/ 477712 w 1663918"/>
                <a:gd name="connsiteY33" fmla="*/ 130785 h 1202792"/>
                <a:gd name="connsiteX34" fmla="*/ 330101 w 1663918"/>
                <a:gd name="connsiteY34" fmla="*/ 198128 h 1202792"/>
                <a:gd name="connsiteX35" fmla="*/ 141660 w 1663918"/>
                <a:gd name="connsiteY35" fmla="*/ 130785 h 1202792"/>
                <a:gd name="connsiteX36" fmla="*/ 876 w 1663918"/>
                <a:gd name="connsiteY36" fmla="*/ 198128 h 1202792"/>
                <a:gd name="connsiteX37" fmla="*/ 871 w 1663918"/>
                <a:gd name="connsiteY37" fmla="*/ 74599 h 1202792"/>
                <a:gd name="connsiteX38" fmla="*/ 0 w 1663918"/>
                <a:gd name="connsiteY38" fmla="*/ 1079189 h 1202792"/>
                <a:gd name="connsiteX39" fmla="*/ 142959 w 1663918"/>
                <a:gd name="connsiteY39" fmla="*/ 1021023 h 1202792"/>
                <a:gd name="connsiteX40" fmla="*/ 308740 w 1663918"/>
                <a:gd name="connsiteY40" fmla="*/ 1090844 h 1202792"/>
                <a:gd name="connsiteX41" fmla="*/ 481338 w 1663918"/>
                <a:gd name="connsiteY41" fmla="*/ 1021023 h 1202792"/>
                <a:gd name="connsiteX42" fmla="*/ 653947 w 1663918"/>
                <a:gd name="connsiteY42" fmla="*/ 1090844 h 1202792"/>
                <a:gd name="connsiteX43" fmla="*/ 817677 w 1663918"/>
                <a:gd name="connsiteY43" fmla="*/ 1021023 h 1202792"/>
                <a:gd name="connsiteX44" fmla="*/ 996670 w 1663918"/>
                <a:gd name="connsiteY44" fmla="*/ 1090844 h 1202792"/>
                <a:gd name="connsiteX45" fmla="*/ 1153297 w 1663918"/>
                <a:gd name="connsiteY45" fmla="*/ 1021023 h 1202792"/>
                <a:gd name="connsiteX46" fmla="*/ 1330406 w 1663918"/>
                <a:gd name="connsiteY46" fmla="*/ 1090844 h 1202792"/>
                <a:gd name="connsiteX47" fmla="*/ 1489349 w 1663918"/>
                <a:gd name="connsiteY47" fmla="*/ 1021023 h 1202792"/>
                <a:gd name="connsiteX48" fmla="*/ 1659629 w 1663918"/>
                <a:gd name="connsiteY48" fmla="*/ 1090844 h 1202792"/>
                <a:gd name="connsiteX49" fmla="*/ 1659629 w 1663918"/>
                <a:gd name="connsiteY49" fmla="*/ 1199367 h 1202792"/>
                <a:gd name="connsiteX50" fmla="*/ 1500679 w 1663918"/>
                <a:gd name="connsiteY50" fmla="*/ 1135375 h 1202792"/>
                <a:gd name="connsiteX51" fmla="*/ 1328081 w 1663918"/>
                <a:gd name="connsiteY51" fmla="*/ 1202718 h 1202792"/>
                <a:gd name="connsiteX52" fmla="*/ 1157799 w 1663918"/>
                <a:gd name="connsiteY52" fmla="*/ 1119376 h 1202792"/>
                <a:gd name="connsiteX53" fmla="*/ 987529 w 1663918"/>
                <a:gd name="connsiteY53" fmla="*/ 1202718 h 1202792"/>
                <a:gd name="connsiteX54" fmla="*/ 817537 w 1663918"/>
                <a:gd name="connsiteY54" fmla="*/ 1135375 h 1202792"/>
                <a:gd name="connsiteX55" fmla="*/ 656124 w 1663918"/>
                <a:gd name="connsiteY55" fmla="*/ 1202718 h 1202792"/>
                <a:gd name="connsiteX56" fmla="*/ 476842 w 1663918"/>
                <a:gd name="connsiteY56" fmla="*/ 1135375 h 1202792"/>
                <a:gd name="connsiteX57" fmla="*/ 329230 w 1663918"/>
                <a:gd name="connsiteY57" fmla="*/ 1202718 h 1202792"/>
                <a:gd name="connsiteX58" fmla="*/ 140790 w 1663918"/>
                <a:gd name="connsiteY58" fmla="*/ 1135375 h 1202792"/>
                <a:gd name="connsiteX59" fmla="*/ 6 w 1663918"/>
                <a:gd name="connsiteY59" fmla="*/ 1202718 h 1202792"/>
                <a:gd name="connsiteX60" fmla="*/ 0 w 1663918"/>
                <a:gd name="connsiteY60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4818 w 1663918"/>
                <a:gd name="connsiteY27" fmla="*/ 72403 h 1188941"/>
                <a:gd name="connsiteX28" fmla="*/ 818547 w 1663918"/>
                <a:gd name="connsiteY28" fmla="*/ 2582 h 1188941"/>
                <a:gd name="connsiteX29" fmla="*/ 988399 w 1663918"/>
                <a:gd name="connsiteY29" fmla="*/ 184277 h 1188941"/>
                <a:gd name="connsiteX30" fmla="*/ 818408 w 1663918"/>
                <a:gd name="connsiteY30" fmla="*/ 116934 h 1188941"/>
                <a:gd name="connsiteX31" fmla="*/ 656994 w 1663918"/>
                <a:gd name="connsiteY31" fmla="*/ 184277 h 1188941"/>
                <a:gd name="connsiteX32" fmla="*/ 477712 w 1663918"/>
                <a:gd name="connsiteY32" fmla="*/ 116934 h 1188941"/>
                <a:gd name="connsiteX33" fmla="*/ 330101 w 1663918"/>
                <a:gd name="connsiteY33" fmla="*/ 184277 h 1188941"/>
                <a:gd name="connsiteX34" fmla="*/ 141660 w 1663918"/>
                <a:gd name="connsiteY34" fmla="*/ 116934 h 1188941"/>
                <a:gd name="connsiteX35" fmla="*/ 876 w 1663918"/>
                <a:gd name="connsiteY35" fmla="*/ 184277 h 1188941"/>
                <a:gd name="connsiteX36" fmla="*/ 871 w 1663918"/>
                <a:gd name="connsiteY36" fmla="*/ 60748 h 1188941"/>
                <a:gd name="connsiteX37" fmla="*/ 0 w 1663918"/>
                <a:gd name="connsiteY37" fmla="*/ 1065338 h 1188941"/>
                <a:gd name="connsiteX38" fmla="*/ 142959 w 1663918"/>
                <a:gd name="connsiteY38" fmla="*/ 1007172 h 1188941"/>
                <a:gd name="connsiteX39" fmla="*/ 308740 w 1663918"/>
                <a:gd name="connsiteY39" fmla="*/ 1076993 h 1188941"/>
                <a:gd name="connsiteX40" fmla="*/ 481338 w 1663918"/>
                <a:gd name="connsiteY40" fmla="*/ 1007172 h 1188941"/>
                <a:gd name="connsiteX41" fmla="*/ 653947 w 1663918"/>
                <a:gd name="connsiteY41" fmla="*/ 1076993 h 1188941"/>
                <a:gd name="connsiteX42" fmla="*/ 817677 w 1663918"/>
                <a:gd name="connsiteY42" fmla="*/ 1007172 h 1188941"/>
                <a:gd name="connsiteX43" fmla="*/ 996670 w 1663918"/>
                <a:gd name="connsiteY43" fmla="*/ 1076993 h 1188941"/>
                <a:gd name="connsiteX44" fmla="*/ 1153297 w 1663918"/>
                <a:gd name="connsiteY44" fmla="*/ 1007172 h 1188941"/>
                <a:gd name="connsiteX45" fmla="*/ 1330406 w 1663918"/>
                <a:gd name="connsiteY45" fmla="*/ 1076993 h 1188941"/>
                <a:gd name="connsiteX46" fmla="*/ 1489349 w 1663918"/>
                <a:gd name="connsiteY46" fmla="*/ 1007172 h 1188941"/>
                <a:gd name="connsiteX47" fmla="*/ 1659629 w 1663918"/>
                <a:gd name="connsiteY47" fmla="*/ 1076993 h 1188941"/>
                <a:gd name="connsiteX48" fmla="*/ 1659629 w 1663918"/>
                <a:gd name="connsiteY48" fmla="*/ 1185516 h 1188941"/>
                <a:gd name="connsiteX49" fmla="*/ 1500679 w 1663918"/>
                <a:gd name="connsiteY49" fmla="*/ 1121524 h 1188941"/>
                <a:gd name="connsiteX50" fmla="*/ 1328081 w 1663918"/>
                <a:gd name="connsiteY50" fmla="*/ 1188867 h 1188941"/>
                <a:gd name="connsiteX51" fmla="*/ 1157799 w 1663918"/>
                <a:gd name="connsiteY51" fmla="*/ 1105525 h 1188941"/>
                <a:gd name="connsiteX52" fmla="*/ 987529 w 1663918"/>
                <a:gd name="connsiteY52" fmla="*/ 1188867 h 1188941"/>
                <a:gd name="connsiteX53" fmla="*/ 817537 w 1663918"/>
                <a:gd name="connsiteY53" fmla="*/ 1121524 h 1188941"/>
                <a:gd name="connsiteX54" fmla="*/ 656124 w 1663918"/>
                <a:gd name="connsiteY54" fmla="*/ 1188867 h 1188941"/>
                <a:gd name="connsiteX55" fmla="*/ 476842 w 1663918"/>
                <a:gd name="connsiteY55" fmla="*/ 1121524 h 1188941"/>
                <a:gd name="connsiteX56" fmla="*/ 329230 w 1663918"/>
                <a:gd name="connsiteY56" fmla="*/ 1188867 h 1188941"/>
                <a:gd name="connsiteX57" fmla="*/ 140790 w 1663918"/>
                <a:gd name="connsiteY57" fmla="*/ 1121524 h 1188941"/>
                <a:gd name="connsiteX58" fmla="*/ 6 w 1663918"/>
                <a:gd name="connsiteY58" fmla="*/ 1188867 h 1188941"/>
                <a:gd name="connsiteX59" fmla="*/ 0 w 1663918"/>
                <a:gd name="connsiteY59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654818 w 1663918"/>
                <a:gd name="connsiteY27" fmla="*/ 70324 h 1186862"/>
                <a:gd name="connsiteX28" fmla="*/ 818547 w 1663918"/>
                <a:gd name="connsiteY28" fmla="*/ 503 h 1186862"/>
                <a:gd name="connsiteX29" fmla="*/ 818408 w 1663918"/>
                <a:gd name="connsiteY29" fmla="*/ 114855 h 1186862"/>
                <a:gd name="connsiteX30" fmla="*/ 656994 w 1663918"/>
                <a:gd name="connsiteY30" fmla="*/ 182198 h 1186862"/>
                <a:gd name="connsiteX31" fmla="*/ 477712 w 1663918"/>
                <a:gd name="connsiteY31" fmla="*/ 114855 h 1186862"/>
                <a:gd name="connsiteX32" fmla="*/ 330101 w 1663918"/>
                <a:gd name="connsiteY32" fmla="*/ 182198 h 1186862"/>
                <a:gd name="connsiteX33" fmla="*/ 141660 w 1663918"/>
                <a:gd name="connsiteY33" fmla="*/ 114855 h 1186862"/>
                <a:gd name="connsiteX34" fmla="*/ 876 w 1663918"/>
                <a:gd name="connsiteY34" fmla="*/ 182198 h 1186862"/>
                <a:gd name="connsiteX35" fmla="*/ 871 w 1663918"/>
                <a:gd name="connsiteY35" fmla="*/ 58669 h 1186862"/>
                <a:gd name="connsiteX36" fmla="*/ 0 w 1663918"/>
                <a:gd name="connsiteY36" fmla="*/ 1063259 h 1186862"/>
                <a:gd name="connsiteX37" fmla="*/ 142959 w 1663918"/>
                <a:gd name="connsiteY37" fmla="*/ 1005093 h 1186862"/>
                <a:gd name="connsiteX38" fmla="*/ 308740 w 1663918"/>
                <a:gd name="connsiteY38" fmla="*/ 1074914 h 1186862"/>
                <a:gd name="connsiteX39" fmla="*/ 481338 w 1663918"/>
                <a:gd name="connsiteY39" fmla="*/ 1005093 h 1186862"/>
                <a:gd name="connsiteX40" fmla="*/ 653947 w 1663918"/>
                <a:gd name="connsiteY40" fmla="*/ 1074914 h 1186862"/>
                <a:gd name="connsiteX41" fmla="*/ 817677 w 1663918"/>
                <a:gd name="connsiteY41" fmla="*/ 1005093 h 1186862"/>
                <a:gd name="connsiteX42" fmla="*/ 996670 w 1663918"/>
                <a:gd name="connsiteY42" fmla="*/ 1074914 h 1186862"/>
                <a:gd name="connsiteX43" fmla="*/ 1153297 w 1663918"/>
                <a:gd name="connsiteY43" fmla="*/ 1005093 h 1186862"/>
                <a:gd name="connsiteX44" fmla="*/ 1330406 w 1663918"/>
                <a:gd name="connsiteY44" fmla="*/ 1074914 h 1186862"/>
                <a:gd name="connsiteX45" fmla="*/ 1489349 w 1663918"/>
                <a:gd name="connsiteY45" fmla="*/ 1005093 h 1186862"/>
                <a:gd name="connsiteX46" fmla="*/ 1659629 w 1663918"/>
                <a:gd name="connsiteY46" fmla="*/ 1074914 h 1186862"/>
                <a:gd name="connsiteX47" fmla="*/ 1659629 w 1663918"/>
                <a:gd name="connsiteY47" fmla="*/ 1183437 h 1186862"/>
                <a:gd name="connsiteX48" fmla="*/ 1500679 w 1663918"/>
                <a:gd name="connsiteY48" fmla="*/ 1119445 h 1186862"/>
                <a:gd name="connsiteX49" fmla="*/ 1328081 w 1663918"/>
                <a:gd name="connsiteY49" fmla="*/ 1186788 h 1186862"/>
                <a:gd name="connsiteX50" fmla="*/ 1157799 w 1663918"/>
                <a:gd name="connsiteY50" fmla="*/ 1103446 h 1186862"/>
                <a:gd name="connsiteX51" fmla="*/ 987529 w 1663918"/>
                <a:gd name="connsiteY51" fmla="*/ 1186788 h 1186862"/>
                <a:gd name="connsiteX52" fmla="*/ 817537 w 1663918"/>
                <a:gd name="connsiteY52" fmla="*/ 1119445 h 1186862"/>
                <a:gd name="connsiteX53" fmla="*/ 656124 w 1663918"/>
                <a:gd name="connsiteY53" fmla="*/ 1186788 h 1186862"/>
                <a:gd name="connsiteX54" fmla="*/ 476842 w 1663918"/>
                <a:gd name="connsiteY54" fmla="*/ 1119445 h 1186862"/>
                <a:gd name="connsiteX55" fmla="*/ 329230 w 1663918"/>
                <a:gd name="connsiteY55" fmla="*/ 1186788 h 1186862"/>
                <a:gd name="connsiteX56" fmla="*/ 140790 w 1663918"/>
                <a:gd name="connsiteY56" fmla="*/ 1119445 h 1186862"/>
                <a:gd name="connsiteX57" fmla="*/ 6 w 1663918"/>
                <a:gd name="connsiteY57" fmla="*/ 1186788 h 1186862"/>
                <a:gd name="connsiteX58" fmla="*/ 0 w 1663918"/>
                <a:gd name="connsiteY58" fmla="*/ 1063259 h 1186862"/>
                <a:gd name="connsiteX0" fmla="*/ 871 w 1663918"/>
                <a:gd name="connsiteY0" fmla="*/ 572135 h 1198033"/>
                <a:gd name="connsiteX1" fmla="*/ 143829 w 1663918"/>
                <a:gd name="connsiteY1" fmla="*/ 513969 h 1198033"/>
                <a:gd name="connsiteX2" fmla="*/ 309611 w 1663918"/>
                <a:gd name="connsiteY2" fmla="*/ 583790 h 1198033"/>
                <a:gd name="connsiteX3" fmla="*/ 482209 w 1663918"/>
                <a:gd name="connsiteY3" fmla="*/ 513969 h 1198033"/>
                <a:gd name="connsiteX4" fmla="*/ 654818 w 1663918"/>
                <a:gd name="connsiteY4" fmla="*/ 583790 h 1198033"/>
                <a:gd name="connsiteX5" fmla="*/ 818547 w 1663918"/>
                <a:gd name="connsiteY5" fmla="*/ 513969 h 1198033"/>
                <a:gd name="connsiteX6" fmla="*/ 997541 w 1663918"/>
                <a:gd name="connsiteY6" fmla="*/ 583790 h 1198033"/>
                <a:gd name="connsiteX7" fmla="*/ 1154168 w 1663918"/>
                <a:gd name="connsiteY7" fmla="*/ 513969 h 1198033"/>
                <a:gd name="connsiteX8" fmla="*/ 1331277 w 1663918"/>
                <a:gd name="connsiteY8" fmla="*/ 583790 h 1198033"/>
                <a:gd name="connsiteX9" fmla="*/ 1490220 w 1663918"/>
                <a:gd name="connsiteY9" fmla="*/ 513969 h 1198033"/>
                <a:gd name="connsiteX10" fmla="*/ 1660500 w 1663918"/>
                <a:gd name="connsiteY10" fmla="*/ 583790 h 1198033"/>
                <a:gd name="connsiteX11" fmla="*/ 1660500 w 1663918"/>
                <a:gd name="connsiteY11" fmla="*/ 692313 h 1198033"/>
                <a:gd name="connsiteX12" fmla="*/ 1501549 w 1663918"/>
                <a:gd name="connsiteY12" fmla="*/ 628321 h 1198033"/>
                <a:gd name="connsiteX13" fmla="*/ 1328951 w 1663918"/>
                <a:gd name="connsiteY13" fmla="*/ 695664 h 1198033"/>
                <a:gd name="connsiteX14" fmla="*/ 1158670 w 1663918"/>
                <a:gd name="connsiteY14" fmla="*/ 612322 h 1198033"/>
                <a:gd name="connsiteX15" fmla="*/ 988399 w 1663918"/>
                <a:gd name="connsiteY15" fmla="*/ 695664 h 1198033"/>
                <a:gd name="connsiteX16" fmla="*/ 818408 w 1663918"/>
                <a:gd name="connsiteY16" fmla="*/ 628321 h 1198033"/>
                <a:gd name="connsiteX17" fmla="*/ 656994 w 1663918"/>
                <a:gd name="connsiteY17" fmla="*/ 695664 h 1198033"/>
                <a:gd name="connsiteX18" fmla="*/ 477712 w 1663918"/>
                <a:gd name="connsiteY18" fmla="*/ 628321 h 1198033"/>
                <a:gd name="connsiteX19" fmla="*/ 330101 w 1663918"/>
                <a:gd name="connsiteY19" fmla="*/ 695664 h 1198033"/>
                <a:gd name="connsiteX20" fmla="*/ 141660 w 1663918"/>
                <a:gd name="connsiteY20" fmla="*/ 628321 h 1198033"/>
                <a:gd name="connsiteX21" fmla="*/ 876 w 1663918"/>
                <a:gd name="connsiteY21" fmla="*/ 695664 h 1198033"/>
                <a:gd name="connsiteX22" fmla="*/ 871 w 1663918"/>
                <a:gd name="connsiteY22" fmla="*/ 572135 h 1198033"/>
                <a:gd name="connsiteX23" fmla="*/ 871 w 1663918"/>
                <a:gd name="connsiteY23" fmla="*/ 69840 h 1198033"/>
                <a:gd name="connsiteX24" fmla="*/ 143829 w 1663918"/>
                <a:gd name="connsiteY24" fmla="*/ 11674 h 1198033"/>
                <a:gd name="connsiteX25" fmla="*/ 309611 w 1663918"/>
                <a:gd name="connsiteY25" fmla="*/ 81495 h 1198033"/>
                <a:gd name="connsiteX26" fmla="*/ 482209 w 1663918"/>
                <a:gd name="connsiteY26" fmla="*/ 11674 h 1198033"/>
                <a:gd name="connsiteX27" fmla="*/ 818547 w 1663918"/>
                <a:gd name="connsiteY27" fmla="*/ 11674 h 1198033"/>
                <a:gd name="connsiteX28" fmla="*/ 818408 w 1663918"/>
                <a:gd name="connsiteY28" fmla="*/ 126026 h 1198033"/>
                <a:gd name="connsiteX29" fmla="*/ 656994 w 1663918"/>
                <a:gd name="connsiteY29" fmla="*/ 193369 h 1198033"/>
                <a:gd name="connsiteX30" fmla="*/ 477712 w 1663918"/>
                <a:gd name="connsiteY30" fmla="*/ 126026 h 1198033"/>
                <a:gd name="connsiteX31" fmla="*/ 330101 w 1663918"/>
                <a:gd name="connsiteY31" fmla="*/ 193369 h 1198033"/>
                <a:gd name="connsiteX32" fmla="*/ 141660 w 1663918"/>
                <a:gd name="connsiteY32" fmla="*/ 126026 h 1198033"/>
                <a:gd name="connsiteX33" fmla="*/ 876 w 1663918"/>
                <a:gd name="connsiteY33" fmla="*/ 193369 h 1198033"/>
                <a:gd name="connsiteX34" fmla="*/ 871 w 1663918"/>
                <a:gd name="connsiteY34" fmla="*/ 69840 h 1198033"/>
                <a:gd name="connsiteX35" fmla="*/ 0 w 1663918"/>
                <a:gd name="connsiteY35" fmla="*/ 1074430 h 1198033"/>
                <a:gd name="connsiteX36" fmla="*/ 142959 w 1663918"/>
                <a:gd name="connsiteY36" fmla="*/ 1016264 h 1198033"/>
                <a:gd name="connsiteX37" fmla="*/ 308740 w 1663918"/>
                <a:gd name="connsiteY37" fmla="*/ 1086085 h 1198033"/>
                <a:gd name="connsiteX38" fmla="*/ 481338 w 1663918"/>
                <a:gd name="connsiteY38" fmla="*/ 1016264 h 1198033"/>
                <a:gd name="connsiteX39" fmla="*/ 653947 w 1663918"/>
                <a:gd name="connsiteY39" fmla="*/ 1086085 h 1198033"/>
                <a:gd name="connsiteX40" fmla="*/ 817677 w 1663918"/>
                <a:gd name="connsiteY40" fmla="*/ 1016264 h 1198033"/>
                <a:gd name="connsiteX41" fmla="*/ 996670 w 1663918"/>
                <a:gd name="connsiteY41" fmla="*/ 1086085 h 1198033"/>
                <a:gd name="connsiteX42" fmla="*/ 1153297 w 1663918"/>
                <a:gd name="connsiteY42" fmla="*/ 1016264 h 1198033"/>
                <a:gd name="connsiteX43" fmla="*/ 1330406 w 1663918"/>
                <a:gd name="connsiteY43" fmla="*/ 1086085 h 1198033"/>
                <a:gd name="connsiteX44" fmla="*/ 1489349 w 1663918"/>
                <a:gd name="connsiteY44" fmla="*/ 1016264 h 1198033"/>
                <a:gd name="connsiteX45" fmla="*/ 1659629 w 1663918"/>
                <a:gd name="connsiteY45" fmla="*/ 1086085 h 1198033"/>
                <a:gd name="connsiteX46" fmla="*/ 1659629 w 1663918"/>
                <a:gd name="connsiteY46" fmla="*/ 1194608 h 1198033"/>
                <a:gd name="connsiteX47" fmla="*/ 1500679 w 1663918"/>
                <a:gd name="connsiteY47" fmla="*/ 1130616 h 1198033"/>
                <a:gd name="connsiteX48" fmla="*/ 1328081 w 1663918"/>
                <a:gd name="connsiteY48" fmla="*/ 1197959 h 1198033"/>
                <a:gd name="connsiteX49" fmla="*/ 1157799 w 1663918"/>
                <a:gd name="connsiteY49" fmla="*/ 1114617 h 1198033"/>
                <a:gd name="connsiteX50" fmla="*/ 987529 w 1663918"/>
                <a:gd name="connsiteY50" fmla="*/ 1197959 h 1198033"/>
                <a:gd name="connsiteX51" fmla="*/ 817537 w 1663918"/>
                <a:gd name="connsiteY51" fmla="*/ 1130616 h 1198033"/>
                <a:gd name="connsiteX52" fmla="*/ 656124 w 1663918"/>
                <a:gd name="connsiteY52" fmla="*/ 1197959 h 1198033"/>
                <a:gd name="connsiteX53" fmla="*/ 476842 w 1663918"/>
                <a:gd name="connsiteY53" fmla="*/ 1130616 h 1198033"/>
                <a:gd name="connsiteX54" fmla="*/ 329230 w 1663918"/>
                <a:gd name="connsiteY54" fmla="*/ 1197959 h 1198033"/>
                <a:gd name="connsiteX55" fmla="*/ 140790 w 1663918"/>
                <a:gd name="connsiteY55" fmla="*/ 1130616 h 1198033"/>
                <a:gd name="connsiteX56" fmla="*/ 6 w 1663918"/>
                <a:gd name="connsiteY56" fmla="*/ 1197959 h 1198033"/>
                <a:gd name="connsiteX57" fmla="*/ 0 w 1663918"/>
                <a:gd name="connsiteY57" fmla="*/ 1074430 h 1198033"/>
                <a:gd name="connsiteX0" fmla="*/ 871 w 1663918"/>
                <a:gd name="connsiteY0" fmla="*/ 576894 h 1202792"/>
                <a:gd name="connsiteX1" fmla="*/ 143829 w 1663918"/>
                <a:gd name="connsiteY1" fmla="*/ 518728 h 1202792"/>
                <a:gd name="connsiteX2" fmla="*/ 309611 w 1663918"/>
                <a:gd name="connsiteY2" fmla="*/ 588549 h 1202792"/>
                <a:gd name="connsiteX3" fmla="*/ 482209 w 1663918"/>
                <a:gd name="connsiteY3" fmla="*/ 518728 h 1202792"/>
                <a:gd name="connsiteX4" fmla="*/ 654818 w 1663918"/>
                <a:gd name="connsiteY4" fmla="*/ 588549 h 1202792"/>
                <a:gd name="connsiteX5" fmla="*/ 818547 w 1663918"/>
                <a:gd name="connsiteY5" fmla="*/ 518728 h 1202792"/>
                <a:gd name="connsiteX6" fmla="*/ 997541 w 1663918"/>
                <a:gd name="connsiteY6" fmla="*/ 588549 h 1202792"/>
                <a:gd name="connsiteX7" fmla="*/ 1154168 w 1663918"/>
                <a:gd name="connsiteY7" fmla="*/ 518728 h 1202792"/>
                <a:gd name="connsiteX8" fmla="*/ 1331277 w 1663918"/>
                <a:gd name="connsiteY8" fmla="*/ 588549 h 1202792"/>
                <a:gd name="connsiteX9" fmla="*/ 1490220 w 1663918"/>
                <a:gd name="connsiteY9" fmla="*/ 518728 h 1202792"/>
                <a:gd name="connsiteX10" fmla="*/ 1660500 w 1663918"/>
                <a:gd name="connsiteY10" fmla="*/ 588549 h 1202792"/>
                <a:gd name="connsiteX11" fmla="*/ 1660500 w 1663918"/>
                <a:gd name="connsiteY11" fmla="*/ 697072 h 1202792"/>
                <a:gd name="connsiteX12" fmla="*/ 1501549 w 1663918"/>
                <a:gd name="connsiteY12" fmla="*/ 633080 h 1202792"/>
                <a:gd name="connsiteX13" fmla="*/ 1328951 w 1663918"/>
                <a:gd name="connsiteY13" fmla="*/ 700423 h 1202792"/>
                <a:gd name="connsiteX14" fmla="*/ 1158670 w 1663918"/>
                <a:gd name="connsiteY14" fmla="*/ 617081 h 1202792"/>
                <a:gd name="connsiteX15" fmla="*/ 988399 w 1663918"/>
                <a:gd name="connsiteY15" fmla="*/ 700423 h 1202792"/>
                <a:gd name="connsiteX16" fmla="*/ 818408 w 1663918"/>
                <a:gd name="connsiteY16" fmla="*/ 633080 h 1202792"/>
                <a:gd name="connsiteX17" fmla="*/ 656994 w 1663918"/>
                <a:gd name="connsiteY17" fmla="*/ 700423 h 1202792"/>
                <a:gd name="connsiteX18" fmla="*/ 477712 w 1663918"/>
                <a:gd name="connsiteY18" fmla="*/ 633080 h 1202792"/>
                <a:gd name="connsiteX19" fmla="*/ 330101 w 1663918"/>
                <a:gd name="connsiteY19" fmla="*/ 700423 h 1202792"/>
                <a:gd name="connsiteX20" fmla="*/ 141660 w 1663918"/>
                <a:gd name="connsiteY20" fmla="*/ 633080 h 1202792"/>
                <a:gd name="connsiteX21" fmla="*/ 876 w 1663918"/>
                <a:gd name="connsiteY21" fmla="*/ 700423 h 1202792"/>
                <a:gd name="connsiteX22" fmla="*/ 871 w 1663918"/>
                <a:gd name="connsiteY22" fmla="*/ 576894 h 1202792"/>
                <a:gd name="connsiteX23" fmla="*/ 871 w 1663918"/>
                <a:gd name="connsiteY23" fmla="*/ 74599 h 1202792"/>
                <a:gd name="connsiteX24" fmla="*/ 143829 w 1663918"/>
                <a:gd name="connsiteY24" fmla="*/ 16433 h 1202792"/>
                <a:gd name="connsiteX25" fmla="*/ 309611 w 1663918"/>
                <a:gd name="connsiteY25" fmla="*/ 86254 h 1202792"/>
                <a:gd name="connsiteX26" fmla="*/ 482209 w 1663918"/>
                <a:gd name="connsiteY26" fmla="*/ 16433 h 1202792"/>
                <a:gd name="connsiteX27" fmla="*/ 818547 w 1663918"/>
                <a:gd name="connsiteY27" fmla="*/ 16433 h 1202792"/>
                <a:gd name="connsiteX28" fmla="*/ 656994 w 1663918"/>
                <a:gd name="connsiteY28" fmla="*/ 198128 h 1202792"/>
                <a:gd name="connsiteX29" fmla="*/ 477712 w 1663918"/>
                <a:gd name="connsiteY29" fmla="*/ 130785 h 1202792"/>
                <a:gd name="connsiteX30" fmla="*/ 330101 w 1663918"/>
                <a:gd name="connsiteY30" fmla="*/ 198128 h 1202792"/>
                <a:gd name="connsiteX31" fmla="*/ 141660 w 1663918"/>
                <a:gd name="connsiteY31" fmla="*/ 130785 h 1202792"/>
                <a:gd name="connsiteX32" fmla="*/ 876 w 1663918"/>
                <a:gd name="connsiteY32" fmla="*/ 198128 h 1202792"/>
                <a:gd name="connsiteX33" fmla="*/ 871 w 1663918"/>
                <a:gd name="connsiteY33" fmla="*/ 74599 h 1202792"/>
                <a:gd name="connsiteX34" fmla="*/ 0 w 1663918"/>
                <a:gd name="connsiteY34" fmla="*/ 1079189 h 1202792"/>
                <a:gd name="connsiteX35" fmla="*/ 142959 w 1663918"/>
                <a:gd name="connsiteY35" fmla="*/ 1021023 h 1202792"/>
                <a:gd name="connsiteX36" fmla="*/ 308740 w 1663918"/>
                <a:gd name="connsiteY36" fmla="*/ 1090844 h 1202792"/>
                <a:gd name="connsiteX37" fmla="*/ 481338 w 1663918"/>
                <a:gd name="connsiteY37" fmla="*/ 1021023 h 1202792"/>
                <a:gd name="connsiteX38" fmla="*/ 653947 w 1663918"/>
                <a:gd name="connsiteY38" fmla="*/ 1090844 h 1202792"/>
                <a:gd name="connsiteX39" fmla="*/ 817677 w 1663918"/>
                <a:gd name="connsiteY39" fmla="*/ 1021023 h 1202792"/>
                <a:gd name="connsiteX40" fmla="*/ 996670 w 1663918"/>
                <a:gd name="connsiteY40" fmla="*/ 1090844 h 1202792"/>
                <a:gd name="connsiteX41" fmla="*/ 1153297 w 1663918"/>
                <a:gd name="connsiteY41" fmla="*/ 1021023 h 1202792"/>
                <a:gd name="connsiteX42" fmla="*/ 1330406 w 1663918"/>
                <a:gd name="connsiteY42" fmla="*/ 1090844 h 1202792"/>
                <a:gd name="connsiteX43" fmla="*/ 1489349 w 1663918"/>
                <a:gd name="connsiteY43" fmla="*/ 1021023 h 1202792"/>
                <a:gd name="connsiteX44" fmla="*/ 1659629 w 1663918"/>
                <a:gd name="connsiteY44" fmla="*/ 1090844 h 1202792"/>
                <a:gd name="connsiteX45" fmla="*/ 1659629 w 1663918"/>
                <a:gd name="connsiteY45" fmla="*/ 1199367 h 1202792"/>
                <a:gd name="connsiteX46" fmla="*/ 1500679 w 1663918"/>
                <a:gd name="connsiteY46" fmla="*/ 1135375 h 1202792"/>
                <a:gd name="connsiteX47" fmla="*/ 1328081 w 1663918"/>
                <a:gd name="connsiteY47" fmla="*/ 1202718 h 1202792"/>
                <a:gd name="connsiteX48" fmla="*/ 1157799 w 1663918"/>
                <a:gd name="connsiteY48" fmla="*/ 1119376 h 1202792"/>
                <a:gd name="connsiteX49" fmla="*/ 987529 w 1663918"/>
                <a:gd name="connsiteY49" fmla="*/ 1202718 h 1202792"/>
                <a:gd name="connsiteX50" fmla="*/ 817537 w 1663918"/>
                <a:gd name="connsiteY50" fmla="*/ 1135375 h 1202792"/>
                <a:gd name="connsiteX51" fmla="*/ 656124 w 1663918"/>
                <a:gd name="connsiteY51" fmla="*/ 1202718 h 1202792"/>
                <a:gd name="connsiteX52" fmla="*/ 476842 w 1663918"/>
                <a:gd name="connsiteY52" fmla="*/ 1135375 h 1202792"/>
                <a:gd name="connsiteX53" fmla="*/ 329230 w 1663918"/>
                <a:gd name="connsiteY53" fmla="*/ 1202718 h 1202792"/>
                <a:gd name="connsiteX54" fmla="*/ 140790 w 1663918"/>
                <a:gd name="connsiteY54" fmla="*/ 1135375 h 1202792"/>
                <a:gd name="connsiteX55" fmla="*/ 6 w 1663918"/>
                <a:gd name="connsiteY55" fmla="*/ 1202718 h 1202792"/>
                <a:gd name="connsiteX56" fmla="*/ 0 w 1663918"/>
                <a:gd name="connsiteY56" fmla="*/ 1079189 h 1202792"/>
                <a:gd name="connsiteX0" fmla="*/ 871 w 1663918"/>
                <a:gd name="connsiteY0" fmla="*/ 563043 h 1188941"/>
                <a:gd name="connsiteX1" fmla="*/ 143829 w 1663918"/>
                <a:gd name="connsiteY1" fmla="*/ 504877 h 1188941"/>
                <a:gd name="connsiteX2" fmla="*/ 309611 w 1663918"/>
                <a:gd name="connsiteY2" fmla="*/ 574698 h 1188941"/>
                <a:gd name="connsiteX3" fmla="*/ 482209 w 1663918"/>
                <a:gd name="connsiteY3" fmla="*/ 504877 h 1188941"/>
                <a:gd name="connsiteX4" fmla="*/ 654818 w 1663918"/>
                <a:gd name="connsiteY4" fmla="*/ 574698 h 1188941"/>
                <a:gd name="connsiteX5" fmla="*/ 818547 w 1663918"/>
                <a:gd name="connsiteY5" fmla="*/ 504877 h 1188941"/>
                <a:gd name="connsiteX6" fmla="*/ 997541 w 1663918"/>
                <a:gd name="connsiteY6" fmla="*/ 574698 h 1188941"/>
                <a:gd name="connsiteX7" fmla="*/ 1154168 w 1663918"/>
                <a:gd name="connsiteY7" fmla="*/ 504877 h 1188941"/>
                <a:gd name="connsiteX8" fmla="*/ 1331277 w 1663918"/>
                <a:gd name="connsiteY8" fmla="*/ 574698 h 1188941"/>
                <a:gd name="connsiteX9" fmla="*/ 1490220 w 1663918"/>
                <a:gd name="connsiteY9" fmla="*/ 504877 h 1188941"/>
                <a:gd name="connsiteX10" fmla="*/ 1660500 w 1663918"/>
                <a:gd name="connsiteY10" fmla="*/ 574698 h 1188941"/>
                <a:gd name="connsiteX11" fmla="*/ 1660500 w 1663918"/>
                <a:gd name="connsiteY11" fmla="*/ 683221 h 1188941"/>
                <a:gd name="connsiteX12" fmla="*/ 1501549 w 1663918"/>
                <a:gd name="connsiteY12" fmla="*/ 619229 h 1188941"/>
                <a:gd name="connsiteX13" fmla="*/ 1328951 w 1663918"/>
                <a:gd name="connsiteY13" fmla="*/ 686572 h 1188941"/>
                <a:gd name="connsiteX14" fmla="*/ 1158670 w 1663918"/>
                <a:gd name="connsiteY14" fmla="*/ 603230 h 1188941"/>
                <a:gd name="connsiteX15" fmla="*/ 988399 w 1663918"/>
                <a:gd name="connsiteY15" fmla="*/ 686572 h 1188941"/>
                <a:gd name="connsiteX16" fmla="*/ 818408 w 1663918"/>
                <a:gd name="connsiteY16" fmla="*/ 619229 h 1188941"/>
                <a:gd name="connsiteX17" fmla="*/ 656994 w 1663918"/>
                <a:gd name="connsiteY17" fmla="*/ 686572 h 1188941"/>
                <a:gd name="connsiteX18" fmla="*/ 477712 w 1663918"/>
                <a:gd name="connsiteY18" fmla="*/ 619229 h 1188941"/>
                <a:gd name="connsiteX19" fmla="*/ 330101 w 1663918"/>
                <a:gd name="connsiteY19" fmla="*/ 686572 h 1188941"/>
                <a:gd name="connsiteX20" fmla="*/ 141660 w 1663918"/>
                <a:gd name="connsiteY20" fmla="*/ 619229 h 1188941"/>
                <a:gd name="connsiteX21" fmla="*/ 876 w 1663918"/>
                <a:gd name="connsiteY21" fmla="*/ 686572 h 1188941"/>
                <a:gd name="connsiteX22" fmla="*/ 871 w 1663918"/>
                <a:gd name="connsiteY22" fmla="*/ 563043 h 1188941"/>
                <a:gd name="connsiteX23" fmla="*/ 871 w 1663918"/>
                <a:gd name="connsiteY23" fmla="*/ 60748 h 1188941"/>
                <a:gd name="connsiteX24" fmla="*/ 143829 w 1663918"/>
                <a:gd name="connsiteY24" fmla="*/ 2582 h 1188941"/>
                <a:gd name="connsiteX25" fmla="*/ 309611 w 1663918"/>
                <a:gd name="connsiteY25" fmla="*/ 72403 h 1188941"/>
                <a:gd name="connsiteX26" fmla="*/ 482209 w 1663918"/>
                <a:gd name="connsiteY26" fmla="*/ 2582 h 1188941"/>
                <a:gd name="connsiteX27" fmla="*/ 656994 w 1663918"/>
                <a:gd name="connsiteY27" fmla="*/ 184277 h 1188941"/>
                <a:gd name="connsiteX28" fmla="*/ 477712 w 1663918"/>
                <a:gd name="connsiteY28" fmla="*/ 116934 h 1188941"/>
                <a:gd name="connsiteX29" fmla="*/ 330101 w 1663918"/>
                <a:gd name="connsiteY29" fmla="*/ 184277 h 1188941"/>
                <a:gd name="connsiteX30" fmla="*/ 141660 w 1663918"/>
                <a:gd name="connsiteY30" fmla="*/ 116934 h 1188941"/>
                <a:gd name="connsiteX31" fmla="*/ 876 w 1663918"/>
                <a:gd name="connsiteY31" fmla="*/ 184277 h 1188941"/>
                <a:gd name="connsiteX32" fmla="*/ 871 w 1663918"/>
                <a:gd name="connsiteY32" fmla="*/ 60748 h 1188941"/>
                <a:gd name="connsiteX33" fmla="*/ 0 w 1663918"/>
                <a:gd name="connsiteY33" fmla="*/ 1065338 h 1188941"/>
                <a:gd name="connsiteX34" fmla="*/ 142959 w 1663918"/>
                <a:gd name="connsiteY34" fmla="*/ 1007172 h 1188941"/>
                <a:gd name="connsiteX35" fmla="*/ 308740 w 1663918"/>
                <a:gd name="connsiteY35" fmla="*/ 1076993 h 1188941"/>
                <a:gd name="connsiteX36" fmla="*/ 481338 w 1663918"/>
                <a:gd name="connsiteY36" fmla="*/ 1007172 h 1188941"/>
                <a:gd name="connsiteX37" fmla="*/ 653947 w 1663918"/>
                <a:gd name="connsiteY37" fmla="*/ 1076993 h 1188941"/>
                <a:gd name="connsiteX38" fmla="*/ 817677 w 1663918"/>
                <a:gd name="connsiteY38" fmla="*/ 1007172 h 1188941"/>
                <a:gd name="connsiteX39" fmla="*/ 996670 w 1663918"/>
                <a:gd name="connsiteY39" fmla="*/ 1076993 h 1188941"/>
                <a:gd name="connsiteX40" fmla="*/ 1153297 w 1663918"/>
                <a:gd name="connsiteY40" fmla="*/ 1007172 h 1188941"/>
                <a:gd name="connsiteX41" fmla="*/ 1330406 w 1663918"/>
                <a:gd name="connsiteY41" fmla="*/ 1076993 h 1188941"/>
                <a:gd name="connsiteX42" fmla="*/ 1489349 w 1663918"/>
                <a:gd name="connsiteY42" fmla="*/ 1007172 h 1188941"/>
                <a:gd name="connsiteX43" fmla="*/ 1659629 w 1663918"/>
                <a:gd name="connsiteY43" fmla="*/ 1076993 h 1188941"/>
                <a:gd name="connsiteX44" fmla="*/ 1659629 w 1663918"/>
                <a:gd name="connsiteY44" fmla="*/ 1185516 h 1188941"/>
                <a:gd name="connsiteX45" fmla="*/ 1500679 w 1663918"/>
                <a:gd name="connsiteY45" fmla="*/ 1121524 h 1188941"/>
                <a:gd name="connsiteX46" fmla="*/ 1328081 w 1663918"/>
                <a:gd name="connsiteY46" fmla="*/ 1188867 h 1188941"/>
                <a:gd name="connsiteX47" fmla="*/ 1157799 w 1663918"/>
                <a:gd name="connsiteY47" fmla="*/ 1105525 h 1188941"/>
                <a:gd name="connsiteX48" fmla="*/ 987529 w 1663918"/>
                <a:gd name="connsiteY48" fmla="*/ 1188867 h 1188941"/>
                <a:gd name="connsiteX49" fmla="*/ 817537 w 1663918"/>
                <a:gd name="connsiteY49" fmla="*/ 1121524 h 1188941"/>
                <a:gd name="connsiteX50" fmla="*/ 656124 w 1663918"/>
                <a:gd name="connsiteY50" fmla="*/ 1188867 h 1188941"/>
                <a:gd name="connsiteX51" fmla="*/ 476842 w 1663918"/>
                <a:gd name="connsiteY51" fmla="*/ 1121524 h 1188941"/>
                <a:gd name="connsiteX52" fmla="*/ 329230 w 1663918"/>
                <a:gd name="connsiteY52" fmla="*/ 1188867 h 1188941"/>
                <a:gd name="connsiteX53" fmla="*/ 140790 w 1663918"/>
                <a:gd name="connsiteY53" fmla="*/ 1121524 h 1188941"/>
                <a:gd name="connsiteX54" fmla="*/ 6 w 1663918"/>
                <a:gd name="connsiteY54" fmla="*/ 1188867 h 1188941"/>
                <a:gd name="connsiteX55" fmla="*/ 0 w 1663918"/>
                <a:gd name="connsiteY55" fmla="*/ 1065338 h 1188941"/>
                <a:gd name="connsiteX0" fmla="*/ 871 w 1663918"/>
                <a:gd name="connsiteY0" fmla="*/ 560964 h 1186862"/>
                <a:gd name="connsiteX1" fmla="*/ 143829 w 1663918"/>
                <a:gd name="connsiteY1" fmla="*/ 502798 h 1186862"/>
                <a:gd name="connsiteX2" fmla="*/ 309611 w 1663918"/>
                <a:gd name="connsiteY2" fmla="*/ 572619 h 1186862"/>
                <a:gd name="connsiteX3" fmla="*/ 482209 w 1663918"/>
                <a:gd name="connsiteY3" fmla="*/ 502798 h 1186862"/>
                <a:gd name="connsiteX4" fmla="*/ 654818 w 1663918"/>
                <a:gd name="connsiteY4" fmla="*/ 572619 h 1186862"/>
                <a:gd name="connsiteX5" fmla="*/ 818547 w 1663918"/>
                <a:gd name="connsiteY5" fmla="*/ 502798 h 1186862"/>
                <a:gd name="connsiteX6" fmla="*/ 997541 w 1663918"/>
                <a:gd name="connsiteY6" fmla="*/ 572619 h 1186862"/>
                <a:gd name="connsiteX7" fmla="*/ 1154168 w 1663918"/>
                <a:gd name="connsiteY7" fmla="*/ 502798 h 1186862"/>
                <a:gd name="connsiteX8" fmla="*/ 1331277 w 1663918"/>
                <a:gd name="connsiteY8" fmla="*/ 572619 h 1186862"/>
                <a:gd name="connsiteX9" fmla="*/ 1490220 w 1663918"/>
                <a:gd name="connsiteY9" fmla="*/ 502798 h 1186862"/>
                <a:gd name="connsiteX10" fmla="*/ 1660500 w 1663918"/>
                <a:gd name="connsiteY10" fmla="*/ 572619 h 1186862"/>
                <a:gd name="connsiteX11" fmla="*/ 1660500 w 1663918"/>
                <a:gd name="connsiteY11" fmla="*/ 681142 h 1186862"/>
                <a:gd name="connsiteX12" fmla="*/ 1501549 w 1663918"/>
                <a:gd name="connsiteY12" fmla="*/ 617150 h 1186862"/>
                <a:gd name="connsiteX13" fmla="*/ 1328951 w 1663918"/>
                <a:gd name="connsiteY13" fmla="*/ 684493 h 1186862"/>
                <a:gd name="connsiteX14" fmla="*/ 1158670 w 1663918"/>
                <a:gd name="connsiteY14" fmla="*/ 601151 h 1186862"/>
                <a:gd name="connsiteX15" fmla="*/ 988399 w 1663918"/>
                <a:gd name="connsiteY15" fmla="*/ 684493 h 1186862"/>
                <a:gd name="connsiteX16" fmla="*/ 818408 w 1663918"/>
                <a:gd name="connsiteY16" fmla="*/ 617150 h 1186862"/>
                <a:gd name="connsiteX17" fmla="*/ 656994 w 1663918"/>
                <a:gd name="connsiteY17" fmla="*/ 684493 h 1186862"/>
                <a:gd name="connsiteX18" fmla="*/ 477712 w 1663918"/>
                <a:gd name="connsiteY18" fmla="*/ 617150 h 1186862"/>
                <a:gd name="connsiteX19" fmla="*/ 330101 w 1663918"/>
                <a:gd name="connsiteY19" fmla="*/ 684493 h 1186862"/>
                <a:gd name="connsiteX20" fmla="*/ 141660 w 1663918"/>
                <a:gd name="connsiteY20" fmla="*/ 617150 h 1186862"/>
                <a:gd name="connsiteX21" fmla="*/ 876 w 1663918"/>
                <a:gd name="connsiteY21" fmla="*/ 684493 h 1186862"/>
                <a:gd name="connsiteX22" fmla="*/ 871 w 1663918"/>
                <a:gd name="connsiteY22" fmla="*/ 560964 h 1186862"/>
                <a:gd name="connsiteX23" fmla="*/ 871 w 1663918"/>
                <a:gd name="connsiteY23" fmla="*/ 58669 h 1186862"/>
                <a:gd name="connsiteX24" fmla="*/ 143829 w 1663918"/>
                <a:gd name="connsiteY24" fmla="*/ 503 h 1186862"/>
                <a:gd name="connsiteX25" fmla="*/ 309611 w 1663918"/>
                <a:gd name="connsiteY25" fmla="*/ 70324 h 1186862"/>
                <a:gd name="connsiteX26" fmla="*/ 482209 w 1663918"/>
                <a:gd name="connsiteY26" fmla="*/ 503 h 1186862"/>
                <a:gd name="connsiteX27" fmla="*/ 477712 w 1663918"/>
                <a:gd name="connsiteY27" fmla="*/ 114855 h 1186862"/>
                <a:gd name="connsiteX28" fmla="*/ 330101 w 1663918"/>
                <a:gd name="connsiteY28" fmla="*/ 182198 h 1186862"/>
                <a:gd name="connsiteX29" fmla="*/ 141660 w 1663918"/>
                <a:gd name="connsiteY29" fmla="*/ 114855 h 1186862"/>
                <a:gd name="connsiteX30" fmla="*/ 876 w 1663918"/>
                <a:gd name="connsiteY30" fmla="*/ 182198 h 1186862"/>
                <a:gd name="connsiteX31" fmla="*/ 871 w 1663918"/>
                <a:gd name="connsiteY31" fmla="*/ 58669 h 1186862"/>
                <a:gd name="connsiteX32" fmla="*/ 0 w 1663918"/>
                <a:gd name="connsiteY32" fmla="*/ 1063259 h 1186862"/>
                <a:gd name="connsiteX33" fmla="*/ 142959 w 1663918"/>
                <a:gd name="connsiteY33" fmla="*/ 1005093 h 1186862"/>
                <a:gd name="connsiteX34" fmla="*/ 308740 w 1663918"/>
                <a:gd name="connsiteY34" fmla="*/ 1074914 h 1186862"/>
                <a:gd name="connsiteX35" fmla="*/ 481338 w 1663918"/>
                <a:gd name="connsiteY35" fmla="*/ 1005093 h 1186862"/>
                <a:gd name="connsiteX36" fmla="*/ 653947 w 1663918"/>
                <a:gd name="connsiteY36" fmla="*/ 1074914 h 1186862"/>
                <a:gd name="connsiteX37" fmla="*/ 817677 w 1663918"/>
                <a:gd name="connsiteY37" fmla="*/ 1005093 h 1186862"/>
                <a:gd name="connsiteX38" fmla="*/ 996670 w 1663918"/>
                <a:gd name="connsiteY38" fmla="*/ 1074914 h 1186862"/>
                <a:gd name="connsiteX39" fmla="*/ 1153297 w 1663918"/>
                <a:gd name="connsiteY39" fmla="*/ 1005093 h 1186862"/>
                <a:gd name="connsiteX40" fmla="*/ 1330406 w 1663918"/>
                <a:gd name="connsiteY40" fmla="*/ 1074914 h 1186862"/>
                <a:gd name="connsiteX41" fmla="*/ 1489349 w 1663918"/>
                <a:gd name="connsiteY41" fmla="*/ 1005093 h 1186862"/>
                <a:gd name="connsiteX42" fmla="*/ 1659629 w 1663918"/>
                <a:gd name="connsiteY42" fmla="*/ 1074914 h 1186862"/>
                <a:gd name="connsiteX43" fmla="*/ 1659629 w 1663918"/>
                <a:gd name="connsiteY43" fmla="*/ 1183437 h 1186862"/>
                <a:gd name="connsiteX44" fmla="*/ 1500679 w 1663918"/>
                <a:gd name="connsiteY44" fmla="*/ 1119445 h 1186862"/>
                <a:gd name="connsiteX45" fmla="*/ 1328081 w 1663918"/>
                <a:gd name="connsiteY45" fmla="*/ 1186788 h 1186862"/>
                <a:gd name="connsiteX46" fmla="*/ 1157799 w 1663918"/>
                <a:gd name="connsiteY46" fmla="*/ 1103446 h 1186862"/>
                <a:gd name="connsiteX47" fmla="*/ 987529 w 1663918"/>
                <a:gd name="connsiteY47" fmla="*/ 1186788 h 1186862"/>
                <a:gd name="connsiteX48" fmla="*/ 817537 w 1663918"/>
                <a:gd name="connsiteY48" fmla="*/ 1119445 h 1186862"/>
                <a:gd name="connsiteX49" fmla="*/ 656124 w 1663918"/>
                <a:gd name="connsiteY49" fmla="*/ 1186788 h 1186862"/>
                <a:gd name="connsiteX50" fmla="*/ 476842 w 1663918"/>
                <a:gd name="connsiteY50" fmla="*/ 1119445 h 1186862"/>
                <a:gd name="connsiteX51" fmla="*/ 329230 w 1663918"/>
                <a:gd name="connsiteY51" fmla="*/ 1186788 h 1186862"/>
                <a:gd name="connsiteX52" fmla="*/ 140790 w 1663918"/>
                <a:gd name="connsiteY52" fmla="*/ 1119445 h 1186862"/>
                <a:gd name="connsiteX53" fmla="*/ 6 w 1663918"/>
                <a:gd name="connsiteY53" fmla="*/ 1186788 h 1186862"/>
                <a:gd name="connsiteX54" fmla="*/ 0 w 1663918"/>
                <a:gd name="connsiteY54" fmla="*/ 1063259 h 1186862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477712 w 1663918"/>
                <a:gd name="connsiteY26" fmla="*/ 114352 h 1186359"/>
                <a:gd name="connsiteX27" fmla="*/ 330101 w 1663918"/>
                <a:gd name="connsiteY27" fmla="*/ 181695 h 1186359"/>
                <a:gd name="connsiteX28" fmla="*/ 141660 w 1663918"/>
                <a:gd name="connsiteY28" fmla="*/ 114352 h 1186359"/>
                <a:gd name="connsiteX29" fmla="*/ 876 w 1663918"/>
                <a:gd name="connsiteY29" fmla="*/ 181695 h 1186359"/>
                <a:gd name="connsiteX30" fmla="*/ 871 w 1663918"/>
                <a:gd name="connsiteY30" fmla="*/ 58166 h 1186359"/>
                <a:gd name="connsiteX31" fmla="*/ 0 w 1663918"/>
                <a:gd name="connsiteY31" fmla="*/ 1062756 h 1186359"/>
                <a:gd name="connsiteX32" fmla="*/ 142959 w 1663918"/>
                <a:gd name="connsiteY32" fmla="*/ 1004590 h 1186359"/>
                <a:gd name="connsiteX33" fmla="*/ 308740 w 1663918"/>
                <a:gd name="connsiteY33" fmla="*/ 1074411 h 1186359"/>
                <a:gd name="connsiteX34" fmla="*/ 481338 w 1663918"/>
                <a:gd name="connsiteY34" fmla="*/ 1004590 h 1186359"/>
                <a:gd name="connsiteX35" fmla="*/ 653947 w 1663918"/>
                <a:gd name="connsiteY35" fmla="*/ 1074411 h 1186359"/>
                <a:gd name="connsiteX36" fmla="*/ 817677 w 1663918"/>
                <a:gd name="connsiteY36" fmla="*/ 1004590 h 1186359"/>
                <a:gd name="connsiteX37" fmla="*/ 996670 w 1663918"/>
                <a:gd name="connsiteY37" fmla="*/ 1074411 h 1186359"/>
                <a:gd name="connsiteX38" fmla="*/ 1153297 w 1663918"/>
                <a:gd name="connsiteY38" fmla="*/ 1004590 h 1186359"/>
                <a:gd name="connsiteX39" fmla="*/ 1330406 w 1663918"/>
                <a:gd name="connsiteY39" fmla="*/ 1074411 h 1186359"/>
                <a:gd name="connsiteX40" fmla="*/ 1489349 w 1663918"/>
                <a:gd name="connsiteY40" fmla="*/ 1004590 h 1186359"/>
                <a:gd name="connsiteX41" fmla="*/ 1659629 w 1663918"/>
                <a:gd name="connsiteY41" fmla="*/ 1074411 h 1186359"/>
                <a:gd name="connsiteX42" fmla="*/ 1659629 w 1663918"/>
                <a:gd name="connsiteY42" fmla="*/ 1182934 h 1186359"/>
                <a:gd name="connsiteX43" fmla="*/ 1500679 w 1663918"/>
                <a:gd name="connsiteY43" fmla="*/ 1118942 h 1186359"/>
                <a:gd name="connsiteX44" fmla="*/ 1328081 w 1663918"/>
                <a:gd name="connsiteY44" fmla="*/ 1186285 h 1186359"/>
                <a:gd name="connsiteX45" fmla="*/ 1157799 w 1663918"/>
                <a:gd name="connsiteY45" fmla="*/ 1102943 h 1186359"/>
                <a:gd name="connsiteX46" fmla="*/ 987529 w 1663918"/>
                <a:gd name="connsiteY46" fmla="*/ 1186285 h 1186359"/>
                <a:gd name="connsiteX47" fmla="*/ 817537 w 1663918"/>
                <a:gd name="connsiteY47" fmla="*/ 1118942 h 1186359"/>
                <a:gd name="connsiteX48" fmla="*/ 656124 w 1663918"/>
                <a:gd name="connsiteY48" fmla="*/ 1186285 h 1186359"/>
                <a:gd name="connsiteX49" fmla="*/ 476842 w 1663918"/>
                <a:gd name="connsiteY49" fmla="*/ 1118942 h 1186359"/>
                <a:gd name="connsiteX50" fmla="*/ 329230 w 1663918"/>
                <a:gd name="connsiteY50" fmla="*/ 1186285 h 1186359"/>
                <a:gd name="connsiteX51" fmla="*/ 140790 w 1663918"/>
                <a:gd name="connsiteY51" fmla="*/ 1118942 h 1186359"/>
                <a:gd name="connsiteX52" fmla="*/ 6 w 1663918"/>
                <a:gd name="connsiteY52" fmla="*/ 1186285 h 1186359"/>
                <a:gd name="connsiteX53" fmla="*/ 0 w 1663918"/>
                <a:gd name="connsiteY53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330101 w 1663918"/>
                <a:gd name="connsiteY26" fmla="*/ 181695 h 1186359"/>
                <a:gd name="connsiteX27" fmla="*/ 141660 w 1663918"/>
                <a:gd name="connsiteY27" fmla="*/ 114352 h 1186359"/>
                <a:gd name="connsiteX28" fmla="*/ 876 w 1663918"/>
                <a:gd name="connsiteY28" fmla="*/ 181695 h 1186359"/>
                <a:gd name="connsiteX29" fmla="*/ 871 w 1663918"/>
                <a:gd name="connsiteY29" fmla="*/ 58166 h 1186359"/>
                <a:gd name="connsiteX30" fmla="*/ 0 w 1663918"/>
                <a:gd name="connsiteY30" fmla="*/ 1062756 h 1186359"/>
                <a:gd name="connsiteX31" fmla="*/ 142959 w 1663918"/>
                <a:gd name="connsiteY31" fmla="*/ 1004590 h 1186359"/>
                <a:gd name="connsiteX32" fmla="*/ 308740 w 1663918"/>
                <a:gd name="connsiteY32" fmla="*/ 1074411 h 1186359"/>
                <a:gd name="connsiteX33" fmla="*/ 481338 w 1663918"/>
                <a:gd name="connsiteY33" fmla="*/ 1004590 h 1186359"/>
                <a:gd name="connsiteX34" fmla="*/ 653947 w 1663918"/>
                <a:gd name="connsiteY34" fmla="*/ 1074411 h 1186359"/>
                <a:gd name="connsiteX35" fmla="*/ 817677 w 1663918"/>
                <a:gd name="connsiteY35" fmla="*/ 1004590 h 1186359"/>
                <a:gd name="connsiteX36" fmla="*/ 996670 w 1663918"/>
                <a:gd name="connsiteY36" fmla="*/ 1074411 h 1186359"/>
                <a:gd name="connsiteX37" fmla="*/ 1153297 w 1663918"/>
                <a:gd name="connsiteY37" fmla="*/ 1004590 h 1186359"/>
                <a:gd name="connsiteX38" fmla="*/ 1330406 w 1663918"/>
                <a:gd name="connsiteY38" fmla="*/ 1074411 h 1186359"/>
                <a:gd name="connsiteX39" fmla="*/ 1489349 w 1663918"/>
                <a:gd name="connsiteY39" fmla="*/ 1004590 h 1186359"/>
                <a:gd name="connsiteX40" fmla="*/ 1659629 w 1663918"/>
                <a:gd name="connsiteY40" fmla="*/ 1074411 h 1186359"/>
                <a:gd name="connsiteX41" fmla="*/ 1659629 w 1663918"/>
                <a:gd name="connsiteY41" fmla="*/ 1182934 h 1186359"/>
                <a:gd name="connsiteX42" fmla="*/ 1500679 w 1663918"/>
                <a:gd name="connsiteY42" fmla="*/ 1118942 h 1186359"/>
                <a:gd name="connsiteX43" fmla="*/ 1328081 w 1663918"/>
                <a:gd name="connsiteY43" fmla="*/ 1186285 h 1186359"/>
                <a:gd name="connsiteX44" fmla="*/ 1157799 w 1663918"/>
                <a:gd name="connsiteY44" fmla="*/ 1102943 h 1186359"/>
                <a:gd name="connsiteX45" fmla="*/ 987529 w 1663918"/>
                <a:gd name="connsiteY45" fmla="*/ 1186285 h 1186359"/>
                <a:gd name="connsiteX46" fmla="*/ 817537 w 1663918"/>
                <a:gd name="connsiteY46" fmla="*/ 1118942 h 1186359"/>
                <a:gd name="connsiteX47" fmla="*/ 656124 w 1663918"/>
                <a:gd name="connsiteY47" fmla="*/ 1186285 h 1186359"/>
                <a:gd name="connsiteX48" fmla="*/ 476842 w 1663918"/>
                <a:gd name="connsiteY48" fmla="*/ 1118942 h 1186359"/>
                <a:gd name="connsiteX49" fmla="*/ 329230 w 1663918"/>
                <a:gd name="connsiteY49" fmla="*/ 1186285 h 1186359"/>
                <a:gd name="connsiteX50" fmla="*/ 140790 w 1663918"/>
                <a:gd name="connsiteY50" fmla="*/ 1118942 h 1186359"/>
                <a:gd name="connsiteX51" fmla="*/ 6 w 1663918"/>
                <a:gd name="connsiteY51" fmla="*/ 1186285 h 1186359"/>
                <a:gd name="connsiteX52" fmla="*/ 0 w 1663918"/>
                <a:gd name="connsiteY52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309611 w 1663918"/>
                <a:gd name="connsiteY25" fmla="*/ 69821 h 1186359"/>
                <a:gd name="connsiteX26" fmla="*/ 141660 w 1663918"/>
                <a:gd name="connsiteY26" fmla="*/ 114352 h 1186359"/>
                <a:gd name="connsiteX27" fmla="*/ 876 w 1663918"/>
                <a:gd name="connsiteY27" fmla="*/ 181695 h 1186359"/>
                <a:gd name="connsiteX28" fmla="*/ 871 w 1663918"/>
                <a:gd name="connsiteY28" fmla="*/ 58166 h 1186359"/>
                <a:gd name="connsiteX29" fmla="*/ 0 w 1663918"/>
                <a:gd name="connsiteY29" fmla="*/ 1062756 h 1186359"/>
                <a:gd name="connsiteX30" fmla="*/ 142959 w 1663918"/>
                <a:gd name="connsiteY30" fmla="*/ 1004590 h 1186359"/>
                <a:gd name="connsiteX31" fmla="*/ 308740 w 1663918"/>
                <a:gd name="connsiteY31" fmla="*/ 1074411 h 1186359"/>
                <a:gd name="connsiteX32" fmla="*/ 481338 w 1663918"/>
                <a:gd name="connsiteY32" fmla="*/ 1004590 h 1186359"/>
                <a:gd name="connsiteX33" fmla="*/ 653947 w 1663918"/>
                <a:gd name="connsiteY33" fmla="*/ 1074411 h 1186359"/>
                <a:gd name="connsiteX34" fmla="*/ 817677 w 1663918"/>
                <a:gd name="connsiteY34" fmla="*/ 1004590 h 1186359"/>
                <a:gd name="connsiteX35" fmla="*/ 996670 w 1663918"/>
                <a:gd name="connsiteY35" fmla="*/ 1074411 h 1186359"/>
                <a:gd name="connsiteX36" fmla="*/ 1153297 w 1663918"/>
                <a:gd name="connsiteY36" fmla="*/ 1004590 h 1186359"/>
                <a:gd name="connsiteX37" fmla="*/ 1330406 w 1663918"/>
                <a:gd name="connsiteY37" fmla="*/ 1074411 h 1186359"/>
                <a:gd name="connsiteX38" fmla="*/ 1489349 w 1663918"/>
                <a:gd name="connsiteY38" fmla="*/ 1004590 h 1186359"/>
                <a:gd name="connsiteX39" fmla="*/ 1659629 w 1663918"/>
                <a:gd name="connsiteY39" fmla="*/ 1074411 h 1186359"/>
                <a:gd name="connsiteX40" fmla="*/ 1659629 w 1663918"/>
                <a:gd name="connsiteY40" fmla="*/ 1182934 h 1186359"/>
                <a:gd name="connsiteX41" fmla="*/ 1500679 w 1663918"/>
                <a:gd name="connsiteY41" fmla="*/ 1118942 h 1186359"/>
                <a:gd name="connsiteX42" fmla="*/ 1328081 w 1663918"/>
                <a:gd name="connsiteY42" fmla="*/ 1186285 h 1186359"/>
                <a:gd name="connsiteX43" fmla="*/ 1157799 w 1663918"/>
                <a:gd name="connsiteY43" fmla="*/ 1102943 h 1186359"/>
                <a:gd name="connsiteX44" fmla="*/ 987529 w 1663918"/>
                <a:gd name="connsiteY44" fmla="*/ 1186285 h 1186359"/>
                <a:gd name="connsiteX45" fmla="*/ 817537 w 1663918"/>
                <a:gd name="connsiteY45" fmla="*/ 1118942 h 1186359"/>
                <a:gd name="connsiteX46" fmla="*/ 656124 w 1663918"/>
                <a:gd name="connsiteY46" fmla="*/ 1186285 h 1186359"/>
                <a:gd name="connsiteX47" fmla="*/ 476842 w 1663918"/>
                <a:gd name="connsiteY47" fmla="*/ 1118942 h 1186359"/>
                <a:gd name="connsiteX48" fmla="*/ 329230 w 1663918"/>
                <a:gd name="connsiteY48" fmla="*/ 1186285 h 1186359"/>
                <a:gd name="connsiteX49" fmla="*/ 140790 w 1663918"/>
                <a:gd name="connsiteY49" fmla="*/ 1118942 h 1186359"/>
                <a:gd name="connsiteX50" fmla="*/ 6 w 1663918"/>
                <a:gd name="connsiteY50" fmla="*/ 1186285 h 1186359"/>
                <a:gd name="connsiteX51" fmla="*/ 0 w 1663918"/>
                <a:gd name="connsiteY51" fmla="*/ 1062756 h 1186359"/>
                <a:gd name="connsiteX0" fmla="*/ 871 w 1663918"/>
                <a:gd name="connsiteY0" fmla="*/ 560461 h 1186359"/>
                <a:gd name="connsiteX1" fmla="*/ 143829 w 1663918"/>
                <a:gd name="connsiteY1" fmla="*/ 502295 h 1186359"/>
                <a:gd name="connsiteX2" fmla="*/ 309611 w 1663918"/>
                <a:gd name="connsiteY2" fmla="*/ 572116 h 1186359"/>
                <a:gd name="connsiteX3" fmla="*/ 482209 w 1663918"/>
                <a:gd name="connsiteY3" fmla="*/ 502295 h 1186359"/>
                <a:gd name="connsiteX4" fmla="*/ 654818 w 1663918"/>
                <a:gd name="connsiteY4" fmla="*/ 572116 h 1186359"/>
                <a:gd name="connsiteX5" fmla="*/ 818547 w 1663918"/>
                <a:gd name="connsiteY5" fmla="*/ 502295 h 1186359"/>
                <a:gd name="connsiteX6" fmla="*/ 997541 w 1663918"/>
                <a:gd name="connsiteY6" fmla="*/ 572116 h 1186359"/>
                <a:gd name="connsiteX7" fmla="*/ 1154168 w 1663918"/>
                <a:gd name="connsiteY7" fmla="*/ 502295 h 1186359"/>
                <a:gd name="connsiteX8" fmla="*/ 1331277 w 1663918"/>
                <a:gd name="connsiteY8" fmla="*/ 572116 h 1186359"/>
                <a:gd name="connsiteX9" fmla="*/ 1490220 w 1663918"/>
                <a:gd name="connsiteY9" fmla="*/ 502295 h 1186359"/>
                <a:gd name="connsiteX10" fmla="*/ 1660500 w 1663918"/>
                <a:gd name="connsiteY10" fmla="*/ 572116 h 1186359"/>
                <a:gd name="connsiteX11" fmla="*/ 1660500 w 1663918"/>
                <a:gd name="connsiteY11" fmla="*/ 680639 h 1186359"/>
                <a:gd name="connsiteX12" fmla="*/ 1501549 w 1663918"/>
                <a:gd name="connsiteY12" fmla="*/ 616647 h 1186359"/>
                <a:gd name="connsiteX13" fmla="*/ 1328951 w 1663918"/>
                <a:gd name="connsiteY13" fmla="*/ 683990 h 1186359"/>
                <a:gd name="connsiteX14" fmla="*/ 1158670 w 1663918"/>
                <a:gd name="connsiteY14" fmla="*/ 600648 h 1186359"/>
                <a:gd name="connsiteX15" fmla="*/ 988399 w 1663918"/>
                <a:gd name="connsiteY15" fmla="*/ 683990 h 1186359"/>
                <a:gd name="connsiteX16" fmla="*/ 818408 w 1663918"/>
                <a:gd name="connsiteY16" fmla="*/ 616647 h 1186359"/>
                <a:gd name="connsiteX17" fmla="*/ 656994 w 1663918"/>
                <a:gd name="connsiteY17" fmla="*/ 683990 h 1186359"/>
                <a:gd name="connsiteX18" fmla="*/ 477712 w 1663918"/>
                <a:gd name="connsiteY18" fmla="*/ 616647 h 1186359"/>
                <a:gd name="connsiteX19" fmla="*/ 330101 w 1663918"/>
                <a:gd name="connsiteY19" fmla="*/ 683990 h 1186359"/>
                <a:gd name="connsiteX20" fmla="*/ 141660 w 1663918"/>
                <a:gd name="connsiteY20" fmla="*/ 616647 h 1186359"/>
                <a:gd name="connsiteX21" fmla="*/ 876 w 1663918"/>
                <a:gd name="connsiteY21" fmla="*/ 683990 h 1186359"/>
                <a:gd name="connsiteX22" fmla="*/ 871 w 1663918"/>
                <a:gd name="connsiteY22" fmla="*/ 560461 h 1186359"/>
                <a:gd name="connsiteX23" fmla="*/ 871 w 1663918"/>
                <a:gd name="connsiteY23" fmla="*/ 58166 h 1186359"/>
                <a:gd name="connsiteX24" fmla="*/ 143829 w 1663918"/>
                <a:gd name="connsiteY24" fmla="*/ 0 h 1186359"/>
                <a:gd name="connsiteX25" fmla="*/ 141660 w 1663918"/>
                <a:gd name="connsiteY25" fmla="*/ 114352 h 1186359"/>
                <a:gd name="connsiteX26" fmla="*/ 876 w 1663918"/>
                <a:gd name="connsiteY26" fmla="*/ 181695 h 1186359"/>
                <a:gd name="connsiteX27" fmla="*/ 871 w 1663918"/>
                <a:gd name="connsiteY27" fmla="*/ 58166 h 1186359"/>
                <a:gd name="connsiteX28" fmla="*/ 0 w 1663918"/>
                <a:gd name="connsiteY28" fmla="*/ 1062756 h 1186359"/>
                <a:gd name="connsiteX29" fmla="*/ 142959 w 1663918"/>
                <a:gd name="connsiteY29" fmla="*/ 1004590 h 1186359"/>
                <a:gd name="connsiteX30" fmla="*/ 308740 w 1663918"/>
                <a:gd name="connsiteY30" fmla="*/ 1074411 h 1186359"/>
                <a:gd name="connsiteX31" fmla="*/ 481338 w 1663918"/>
                <a:gd name="connsiteY31" fmla="*/ 1004590 h 1186359"/>
                <a:gd name="connsiteX32" fmla="*/ 653947 w 1663918"/>
                <a:gd name="connsiteY32" fmla="*/ 1074411 h 1186359"/>
                <a:gd name="connsiteX33" fmla="*/ 817677 w 1663918"/>
                <a:gd name="connsiteY33" fmla="*/ 1004590 h 1186359"/>
                <a:gd name="connsiteX34" fmla="*/ 996670 w 1663918"/>
                <a:gd name="connsiteY34" fmla="*/ 1074411 h 1186359"/>
                <a:gd name="connsiteX35" fmla="*/ 1153297 w 1663918"/>
                <a:gd name="connsiteY35" fmla="*/ 1004590 h 1186359"/>
                <a:gd name="connsiteX36" fmla="*/ 1330406 w 1663918"/>
                <a:gd name="connsiteY36" fmla="*/ 1074411 h 1186359"/>
                <a:gd name="connsiteX37" fmla="*/ 1489349 w 1663918"/>
                <a:gd name="connsiteY37" fmla="*/ 1004590 h 1186359"/>
                <a:gd name="connsiteX38" fmla="*/ 1659629 w 1663918"/>
                <a:gd name="connsiteY38" fmla="*/ 1074411 h 1186359"/>
                <a:gd name="connsiteX39" fmla="*/ 1659629 w 1663918"/>
                <a:gd name="connsiteY39" fmla="*/ 1182934 h 1186359"/>
                <a:gd name="connsiteX40" fmla="*/ 1500679 w 1663918"/>
                <a:gd name="connsiteY40" fmla="*/ 1118942 h 1186359"/>
                <a:gd name="connsiteX41" fmla="*/ 1328081 w 1663918"/>
                <a:gd name="connsiteY41" fmla="*/ 1186285 h 1186359"/>
                <a:gd name="connsiteX42" fmla="*/ 1157799 w 1663918"/>
                <a:gd name="connsiteY42" fmla="*/ 1102943 h 1186359"/>
                <a:gd name="connsiteX43" fmla="*/ 987529 w 1663918"/>
                <a:gd name="connsiteY43" fmla="*/ 1186285 h 1186359"/>
                <a:gd name="connsiteX44" fmla="*/ 817537 w 1663918"/>
                <a:gd name="connsiteY44" fmla="*/ 1118942 h 1186359"/>
                <a:gd name="connsiteX45" fmla="*/ 656124 w 1663918"/>
                <a:gd name="connsiteY45" fmla="*/ 1186285 h 1186359"/>
                <a:gd name="connsiteX46" fmla="*/ 476842 w 1663918"/>
                <a:gd name="connsiteY46" fmla="*/ 1118942 h 1186359"/>
                <a:gd name="connsiteX47" fmla="*/ 329230 w 1663918"/>
                <a:gd name="connsiteY47" fmla="*/ 1186285 h 1186359"/>
                <a:gd name="connsiteX48" fmla="*/ 140790 w 1663918"/>
                <a:gd name="connsiteY48" fmla="*/ 1118942 h 1186359"/>
                <a:gd name="connsiteX49" fmla="*/ 6 w 1663918"/>
                <a:gd name="connsiteY49" fmla="*/ 1186285 h 1186359"/>
                <a:gd name="connsiteX50" fmla="*/ 0 w 1663918"/>
                <a:gd name="connsiteY50" fmla="*/ 1062756 h 1186359"/>
                <a:gd name="connsiteX0" fmla="*/ 9930 w 1672977"/>
                <a:gd name="connsiteY0" fmla="*/ 504009 h 1129907"/>
                <a:gd name="connsiteX1" fmla="*/ 152888 w 1672977"/>
                <a:gd name="connsiteY1" fmla="*/ 445843 h 1129907"/>
                <a:gd name="connsiteX2" fmla="*/ 318670 w 1672977"/>
                <a:gd name="connsiteY2" fmla="*/ 515664 h 1129907"/>
                <a:gd name="connsiteX3" fmla="*/ 491268 w 1672977"/>
                <a:gd name="connsiteY3" fmla="*/ 445843 h 1129907"/>
                <a:gd name="connsiteX4" fmla="*/ 663877 w 1672977"/>
                <a:gd name="connsiteY4" fmla="*/ 515664 h 1129907"/>
                <a:gd name="connsiteX5" fmla="*/ 827606 w 1672977"/>
                <a:gd name="connsiteY5" fmla="*/ 445843 h 1129907"/>
                <a:gd name="connsiteX6" fmla="*/ 1006600 w 1672977"/>
                <a:gd name="connsiteY6" fmla="*/ 515664 h 1129907"/>
                <a:gd name="connsiteX7" fmla="*/ 1163227 w 1672977"/>
                <a:gd name="connsiteY7" fmla="*/ 445843 h 1129907"/>
                <a:gd name="connsiteX8" fmla="*/ 1340336 w 1672977"/>
                <a:gd name="connsiteY8" fmla="*/ 515664 h 1129907"/>
                <a:gd name="connsiteX9" fmla="*/ 1499279 w 1672977"/>
                <a:gd name="connsiteY9" fmla="*/ 445843 h 1129907"/>
                <a:gd name="connsiteX10" fmla="*/ 1669559 w 1672977"/>
                <a:gd name="connsiteY10" fmla="*/ 515664 h 1129907"/>
                <a:gd name="connsiteX11" fmla="*/ 1669559 w 1672977"/>
                <a:gd name="connsiteY11" fmla="*/ 624187 h 1129907"/>
                <a:gd name="connsiteX12" fmla="*/ 1510608 w 1672977"/>
                <a:gd name="connsiteY12" fmla="*/ 560195 h 1129907"/>
                <a:gd name="connsiteX13" fmla="*/ 1338010 w 1672977"/>
                <a:gd name="connsiteY13" fmla="*/ 627538 h 1129907"/>
                <a:gd name="connsiteX14" fmla="*/ 1167729 w 1672977"/>
                <a:gd name="connsiteY14" fmla="*/ 544196 h 1129907"/>
                <a:gd name="connsiteX15" fmla="*/ 997458 w 1672977"/>
                <a:gd name="connsiteY15" fmla="*/ 627538 h 1129907"/>
                <a:gd name="connsiteX16" fmla="*/ 827467 w 1672977"/>
                <a:gd name="connsiteY16" fmla="*/ 560195 h 1129907"/>
                <a:gd name="connsiteX17" fmla="*/ 666053 w 1672977"/>
                <a:gd name="connsiteY17" fmla="*/ 627538 h 1129907"/>
                <a:gd name="connsiteX18" fmla="*/ 486771 w 1672977"/>
                <a:gd name="connsiteY18" fmla="*/ 560195 h 1129907"/>
                <a:gd name="connsiteX19" fmla="*/ 339160 w 1672977"/>
                <a:gd name="connsiteY19" fmla="*/ 627538 h 1129907"/>
                <a:gd name="connsiteX20" fmla="*/ 150719 w 1672977"/>
                <a:gd name="connsiteY20" fmla="*/ 560195 h 1129907"/>
                <a:gd name="connsiteX21" fmla="*/ 9935 w 1672977"/>
                <a:gd name="connsiteY21" fmla="*/ 627538 h 1129907"/>
                <a:gd name="connsiteX22" fmla="*/ 9930 w 1672977"/>
                <a:gd name="connsiteY22" fmla="*/ 504009 h 1129907"/>
                <a:gd name="connsiteX23" fmla="*/ 9930 w 1672977"/>
                <a:gd name="connsiteY23" fmla="*/ 1714 h 1129907"/>
                <a:gd name="connsiteX24" fmla="*/ 150719 w 1672977"/>
                <a:gd name="connsiteY24" fmla="*/ 57900 h 1129907"/>
                <a:gd name="connsiteX25" fmla="*/ 9935 w 1672977"/>
                <a:gd name="connsiteY25" fmla="*/ 125243 h 1129907"/>
                <a:gd name="connsiteX26" fmla="*/ 9930 w 1672977"/>
                <a:gd name="connsiteY26" fmla="*/ 1714 h 1129907"/>
                <a:gd name="connsiteX27" fmla="*/ 9059 w 1672977"/>
                <a:gd name="connsiteY27" fmla="*/ 1006304 h 1129907"/>
                <a:gd name="connsiteX28" fmla="*/ 152018 w 1672977"/>
                <a:gd name="connsiteY28" fmla="*/ 948138 h 1129907"/>
                <a:gd name="connsiteX29" fmla="*/ 317799 w 1672977"/>
                <a:gd name="connsiteY29" fmla="*/ 1017959 h 1129907"/>
                <a:gd name="connsiteX30" fmla="*/ 490397 w 1672977"/>
                <a:gd name="connsiteY30" fmla="*/ 948138 h 1129907"/>
                <a:gd name="connsiteX31" fmla="*/ 663006 w 1672977"/>
                <a:gd name="connsiteY31" fmla="*/ 1017959 h 1129907"/>
                <a:gd name="connsiteX32" fmla="*/ 826736 w 1672977"/>
                <a:gd name="connsiteY32" fmla="*/ 948138 h 1129907"/>
                <a:gd name="connsiteX33" fmla="*/ 1005729 w 1672977"/>
                <a:gd name="connsiteY33" fmla="*/ 1017959 h 1129907"/>
                <a:gd name="connsiteX34" fmla="*/ 1162356 w 1672977"/>
                <a:gd name="connsiteY34" fmla="*/ 948138 h 1129907"/>
                <a:gd name="connsiteX35" fmla="*/ 1339465 w 1672977"/>
                <a:gd name="connsiteY35" fmla="*/ 1017959 h 1129907"/>
                <a:gd name="connsiteX36" fmla="*/ 1498408 w 1672977"/>
                <a:gd name="connsiteY36" fmla="*/ 948138 h 1129907"/>
                <a:gd name="connsiteX37" fmla="*/ 1668688 w 1672977"/>
                <a:gd name="connsiteY37" fmla="*/ 1017959 h 1129907"/>
                <a:gd name="connsiteX38" fmla="*/ 1668688 w 1672977"/>
                <a:gd name="connsiteY38" fmla="*/ 1126482 h 1129907"/>
                <a:gd name="connsiteX39" fmla="*/ 1509738 w 1672977"/>
                <a:gd name="connsiteY39" fmla="*/ 1062490 h 1129907"/>
                <a:gd name="connsiteX40" fmla="*/ 1337140 w 1672977"/>
                <a:gd name="connsiteY40" fmla="*/ 1129833 h 1129907"/>
                <a:gd name="connsiteX41" fmla="*/ 1166858 w 1672977"/>
                <a:gd name="connsiteY41" fmla="*/ 1046491 h 1129907"/>
                <a:gd name="connsiteX42" fmla="*/ 996588 w 1672977"/>
                <a:gd name="connsiteY42" fmla="*/ 1129833 h 1129907"/>
                <a:gd name="connsiteX43" fmla="*/ 826596 w 1672977"/>
                <a:gd name="connsiteY43" fmla="*/ 1062490 h 1129907"/>
                <a:gd name="connsiteX44" fmla="*/ 665183 w 1672977"/>
                <a:gd name="connsiteY44" fmla="*/ 1129833 h 1129907"/>
                <a:gd name="connsiteX45" fmla="*/ 485901 w 1672977"/>
                <a:gd name="connsiteY45" fmla="*/ 1062490 h 1129907"/>
                <a:gd name="connsiteX46" fmla="*/ 338289 w 1672977"/>
                <a:gd name="connsiteY46" fmla="*/ 1129833 h 1129907"/>
                <a:gd name="connsiteX47" fmla="*/ 149849 w 1672977"/>
                <a:gd name="connsiteY47" fmla="*/ 1062490 h 1129907"/>
                <a:gd name="connsiteX48" fmla="*/ 9065 w 1672977"/>
                <a:gd name="connsiteY48" fmla="*/ 1129833 h 1129907"/>
                <a:gd name="connsiteX49" fmla="*/ 9059 w 1672977"/>
                <a:gd name="connsiteY49" fmla="*/ 1006304 h 1129907"/>
                <a:gd name="connsiteX0" fmla="*/ 871 w 1663918"/>
                <a:gd name="connsiteY0" fmla="*/ 502295 h 1128193"/>
                <a:gd name="connsiteX1" fmla="*/ 143829 w 1663918"/>
                <a:gd name="connsiteY1" fmla="*/ 444129 h 1128193"/>
                <a:gd name="connsiteX2" fmla="*/ 309611 w 1663918"/>
                <a:gd name="connsiteY2" fmla="*/ 513950 h 1128193"/>
                <a:gd name="connsiteX3" fmla="*/ 482209 w 1663918"/>
                <a:gd name="connsiteY3" fmla="*/ 444129 h 1128193"/>
                <a:gd name="connsiteX4" fmla="*/ 654818 w 1663918"/>
                <a:gd name="connsiteY4" fmla="*/ 513950 h 1128193"/>
                <a:gd name="connsiteX5" fmla="*/ 818547 w 1663918"/>
                <a:gd name="connsiteY5" fmla="*/ 444129 h 1128193"/>
                <a:gd name="connsiteX6" fmla="*/ 997541 w 1663918"/>
                <a:gd name="connsiteY6" fmla="*/ 513950 h 1128193"/>
                <a:gd name="connsiteX7" fmla="*/ 1154168 w 1663918"/>
                <a:gd name="connsiteY7" fmla="*/ 444129 h 1128193"/>
                <a:gd name="connsiteX8" fmla="*/ 1331277 w 1663918"/>
                <a:gd name="connsiteY8" fmla="*/ 513950 h 1128193"/>
                <a:gd name="connsiteX9" fmla="*/ 1490220 w 1663918"/>
                <a:gd name="connsiteY9" fmla="*/ 444129 h 1128193"/>
                <a:gd name="connsiteX10" fmla="*/ 1660500 w 1663918"/>
                <a:gd name="connsiteY10" fmla="*/ 513950 h 1128193"/>
                <a:gd name="connsiteX11" fmla="*/ 1660500 w 1663918"/>
                <a:gd name="connsiteY11" fmla="*/ 622473 h 1128193"/>
                <a:gd name="connsiteX12" fmla="*/ 1501549 w 1663918"/>
                <a:gd name="connsiteY12" fmla="*/ 558481 h 1128193"/>
                <a:gd name="connsiteX13" fmla="*/ 1328951 w 1663918"/>
                <a:gd name="connsiteY13" fmla="*/ 625824 h 1128193"/>
                <a:gd name="connsiteX14" fmla="*/ 1158670 w 1663918"/>
                <a:gd name="connsiteY14" fmla="*/ 542482 h 1128193"/>
                <a:gd name="connsiteX15" fmla="*/ 988399 w 1663918"/>
                <a:gd name="connsiteY15" fmla="*/ 625824 h 1128193"/>
                <a:gd name="connsiteX16" fmla="*/ 818408 w 1663918"/>
                <a:gd name="connsiteY16" fmla="*/ 558481 h 1128193"/>
                <a:gd name="connsiteX17" fmla="*/ 656994 w 1663918"/>
                <a:gd name="connsiteY17" fmla="*/ 625824 h 1128193"/>
                <a:gd name="connsiteX18" fmla="*/ 477712 w 1663918"/>
                <a:gd name="connsiteY18" fmla="*/ 558481 h 1128193"/>
                <a:gd name="connsiteX19" fmla="*/ 330101 w 1663918"/>
                <a:gd name="connsiteY19" fmla="*/ 625824 h 1128193"/>
                <a:gd name="connsiteX20" fmla="*/ 141660 w 1663918"/>
                <a:gd name="connsiteY20" fmla="*/ 558481 h 1128193"/>
                <a:gd name="connsiteX21" fmla="*/ 876 w 1663918"/>
                <a:gd name="connsiteY21" fmla="*/ 625824 h 1128193"/>
                <a:gd name="connsiteX22" fmla="*/ 871 w 1663918"/>
                <a:gd name="connsiteY22" fmla="*/ 502295 h 1128193"/>
                <a:gd name="connsiteX23" fmla="*/ 871 w 1663918"/>
                <a:gd name="connsiteY23" fmla="*/ 0 h 1128193"/>
                <a:gd name="connsiteX24" fmla="*/ 876 w 1663918"/>
                <a:gd name="connsiteY24" fmla="*/ 123529 h 1128193"/>
                <a:gd name="connsiteX25" fmla="*/ 871 w 1663918"/>
                <a:gd name="connsiteY25" fmla="*/ 0 h 1128193"/>
                <a:gd name="connsiteX26" fmla="*/ 0 w 1663918"/>
                <a:gd name="connsiteY26" fmla="*/ 1004590 h 1128193"/>
                <a:gd name="connsiteX27" fmla="*/ 142959 w 1663918"/>
                <a:gd name="connsiteY27" fmla="*/ 946424 h 1128193"/>
                <a:gd name="connsiteX28" fmla="*/ 308740 w 1663918"/>
                <a:gd name="connsiteY28" fmla="*/ 1016245 h 1128193"/>
                <a:gd name="connsiteX29" fmla="*/ 481338 w 1663918"/>
                <a:gd name="connsiteY29" fmla="*/ 946424 h 1128193"/>
                <a:gd name="connsiteX30" fmla="*/ 653947 w 1663918"/>
                <a:gd name="connsiteY30" fmla="*/ 1016245 h 1128193"/>
                <a:gd name="connsiteX31" fmla="*/ 817677 w 1663918"/>
                <a:gd name="connsiteY31" fmla="*/ 946424 h 1128193"/>
                <a:gd name="connsiteX32" fmla="*/ 996670 w 1663918"/>
                <a:gd name="connsiteY32" fmla="*/ 1016245 h 1128193"/>
                <a:gd name="connsiteX33" fmla="*/ 1153297 w 1663918"/>
                <a:gd name="connsiteY33" fmla="*/ 946424 h 1128193"/>
                <a:gd name="connsiteX34" fmla="*/ 1330406 w 1663918"/>
                <a:gd name="connsiteY34" fmla="*/ 1016245 h 1128193"/>
                <a:gd name="connsiteX35" fmla="*/ 1489349 w 1663918"/>
                <a:gd name="connsiteY35" fmla="*/ 946424 h 1128193"/>
                <a:gd name="connsiteX36" fmla="*/ 1659629 w 1663918"/>
                <a:gd name="connsiteY36" fmla="*/ 1016245 h 1128193"/>
                <a:gd name="connsiteX37" fmla="*/ 1659629 w 1663918"/>
                <a:gd name="connsiteY37" fmla="*/ 1124768 h 1128193"/>
                <a:gd name="connsiteX38" fmla="*/ 1500679 w 1663918"/>
                <a:gd name="connsiteY38" fmla="*/ 1060776 h 1128193"/>
                <a:gd name="connsiteX39" fmla="*/ 1328081 w 1663918"/>
                <a:gd name="connsiteY39" fmla="*/ 1128119 h 1128193"/>
                <a:gd name="connsiteX40" fmla="*/ 1157799 w 1663918"/>
                <a:gd name="connsiteY40" fmla="*/ 1044777 h 1128193"/>
                <a:gd name="connsiteX41" fmla="*/ 987529 w 1663918"/>
                <a:gd name="connsiteY41" fmla="*/ 1128119 h 1128193"/>
                <a:gd name="connsiteX42" fmla="*/ 817537 w 1663918"/>
                <a:gd name="connsiteY42" fmla="*/ 1060776 h 1128193"/>
                <a:gd name="connsiteX43" fmla="*/ 656124 w 1663918"/>
                <a:gd name="connsiteY43" fmla="*/ 1128119 h 1128193"/>
                <a:gd name="connsiteX44" fmla="*/ 476842 w 1663918"/>
                <a:gd name="connsiteY44" fmla="*/ 1060776 h 1128193"/>
                <a:gd name="connsiteX45" fmla="*/ 329230 w 1663918"/>
                <a:gd name="connsiteY45" fmla="*/ 1128119 h 1128193"/>
                <a:gd name="connsiteX46" fmla="*/ 140790 w 1663918"/>
                <a:gd name="connsiteY46" fmla="*/ 1060776 h 1128193"/>
                <a:gd name="connsiteX47" fmla="*/ 6 w 1663918"/>
                <a:gd name="connsiteY47" fmla="*/ 1128119 h 1128193"/>
                <a:gd name="connsiteX48" fmla="*/ 0 w 1663918"/>
                <a:gd name="connsiteY48" fmla="*/ 1004590 h 1128193"/>
                <a:gd name="connsiteX0" fmla="*/ 871 w 1663918"/>
                <a:gd name="connsiteY0" fmla="*/ 58166 h 684064"/>
                <a:gd name="connsiteX1" fmla="*/ 143829 w 1663918"/>
                <a:gd name="connsiteY1" fmla="*/ 0 h 684064"/>
                <a:gd name="connsiteX2" fmla="*/ 309611 w 1663918"/>
                <a:gd name="connsiteY2" fmla="*/ 69821 h 684064"/>
                <a:gd name="connsiteX3" fmla="*/ 482209 w 1663918"/>
                <a:gd name="connsiteY3" fmla="*/ 0 h 684064"/>
                <a:gd name="connsiteX4" fmla="*/ 654818 w 1663918"/>
                <a:gd name="connsiteY4" fmla="*/ 69821 h 684064"/>
                <a:gd name="connsiteX5" fmla="*/ 818547 w 1663918"/>
                <a:gd name="connsiteY5" fmla="*/ 0 h 684064"/>
                <a:gd name="connsiteX6" fmla="*/ 997541 w 1663918"/>
                <a:gd name="connsiteY6" fmla="*/ 69821 h 684064"/>
                <a:gd name="connsiteX7" fmla="*/ 1154168 w 1663918"/>
                <a:gd name="connsiteY7" fmla="*/ 0 h 684064"/>
                <a:gd name="connsiteX8" fmla="*/ 1331277 w 1663918"/>
                <a:gd name="connsiteY8" fmla="*/ 69821 h 684064"/>
                <a:gd name="connsiteX9" fmla="*/ 1490220 w 1663918"/>
                <a:gd name="connsiteY9" fmla="*/ 0 h 684064"/>
                <a:gd name="connsiteX10" fmla="*/ 1660500 w 1663918"/>
                <a:gd name="connsiteY10" fmla="*/ 69821 h 684064"/>
                <a:gd name="connsiteX11" fmla="*/ 1660500 w 1663918"/>
                <a:gd name="connsiteY11" fmla="*/ 178344 h 684064"/>
                <a:gd name="connsiteX12" fmla="*/ 1501549 w 1663918"/>
                <a:gd name="connsiteY12" fmla="*/ 114352 h 684064"/>
                <a:gd name="connsiteX13" fmla="*/ 1328951 w 1663918"/>
                <a:gd name="connsiteY13" fmla="*/ 181695 h 684064"/>
                <a:gd name="connsiteX14" fmla="*/ 1158670 w 1663918"/>
                <a:gd name="connsiteY14" fmla="*/ 98353 h 684064"/>
                <a:gd name="connsiteX15" fmla="*/ 988399 w 1663918"/>
                <a:gd name="connsiteY15" fmla="*/ 181695 h 684064"/>
                <a:gd name="connsiteX16" fmla="*/ 818408 w 1663918"/>
                <a:gd name="connsiteY16" fmla="*/ 114352 h 684064"/>
                <a:gd name="connsiteX17" fmla="*/ 656994 w 1663918"/>
                <a:gd name="connsiteY17" fmla="*/ 181695 h 684064"/>
                <a:gd name="connsiteX18" fmla="*/ 477712 w 1663918"/>
                <a:gd name="connsiteY18" fmla="*/ 114352 h 684064"/>
                <a:gd name="connsiteX19" fmla="*/ 330101 w 1663918"/>
                <a:gd name="connsiteY19" fmla="*/ 181695 h 684064"/>
                <a:gd name="connsiteX20" fmla="*/ 141660 w 1663918"/>
                <a:gd name="connsiteY20" fmla="*/ 114352 h 684064"/>
                <a:gd name="connsiteX21" fmla="*/ 876 w 1663918"/>
                <a:gd name="connsiteY21" fmla="*/ 181695 h 684064"/>
                <a:gd name="connsiteX22" fmla="*/ 871 w 1663918"/>
                <a:gd name="connsiteY22" fmla="*/ 58166 h 684064"/>
                <a:gd name="connsiteX23" fmla="*/ 0 w 1663918"/>
                <a:gd name="connsiteY23" fmla="*/ 560461 h 684064"/>
                <a:gd name="connsiteX24" fmla="*/ 142959 w 1663918"/>
                <a:gd name="connsiteY24" fmla="*/ 502295 h 684064"/>
                <a:gd name="connsiteX25" fmla="*/ 308740 w 1663918"/>
                <a:gd name="connsiteY25" fmla="*/ 572116 h 684064"/>
                <a:gd name="connsiteX26" fmla="*/ 481338 w 1663918"/>
                <a:gd name="connsiteY26" fmla="*/ 502295 h 684064"/>
                <a:gd name="connsiteX27" fmla="*/ 653947 w 1663918"/>
                <a:gd name="connsiteY27" fmla="*/ 572116 h 684064"/>
                <a:gd name="connsiteX28" fmla="*/ 817677 w 1663918"/>
                <a:gd name="connsiteY28" fmla="*/ 502295 h 684064"/>
                <a:gd name="connsiteX29" fmla="*/ 996670 w 1663918"/>
                <a:gd name="connsiteY29" fmla="*/ 572116 h 684064"/>
                <a:gd name="connsiteX30" fmla="*/ 1153297 w 1663918"/>
                <a:gd name="connsiteY30" fmla="*/ 502295 h 684064"/>
                <a:gd name="connsiteX31" fmla="*/ 1330406 w 1663918"/>
                <a:gd name="connsiteY31" fmla="*/ 572116 h 684064"/>
                <a:gd name="connsiteX32" fmla="*/ 1489349 w 1663918"/>
                <a:gd name="connsiteY32" fmla="*/ 502295 h 684064"/>
                <a:gd name="connsiteX33" fmla="*/ 1659629 w 1663918"/>
                <a:gd name="connsiteY33" fmla="*/ 572116 h 684064"/>
                <a:gd name="connsiteX34" fmla="*/ 1659629 w 1663918"/>
                <a:gd name="connsiteY34" fmla="*/ 680639 h 684064"/>
                <a:gd name="connsiteX35" fmla="*/ 1500679 w 1663918"/>
                <a:gd name="connsiteY35" fmla="*/ 616647 h 684064"/>
                <a:gd name="connsiteX36" fmla="*/ 1328081 w 1663918"/>
                <a:gd name="connsiteY36" fmla="*/ 683990 h 684064"/>
                <a:gd name="connsiteX37" fmla="*/ 1157799 w 1663918"/>
                <a:gd name="connsiteY37" fmla="*/ 600648 h 684064"/>
                <a:gd name="connsiteX38" fmla="*/ 987529 w 1663918"/>
                <a:gd name="connsiteY38" fmla="*/ 683990 h 684064"/>
                <a:gd name="connsiteX39" fmla="*/ 817537 w 1663918"/>
                <a:gd name="connsiteY39" fmla="*/ 616647 h 684064"/>
                <a:gd name="connsiteX40" fmla="*/ 656124 w 1663918"/>
                <a:gd name="connsiteY40" fmla="*/ 683990 h 684064"/>
                <a:gd name="connsiteX41" fmla="*/ 476842 w 1663918"/>
                <a:gd name="connsiteY41" fmla="*/ 616647 h 684064"/>
                <a:gd name="connsiteX42" fmla="*/ 329230 w 1663918"/>
                <a:gd name="connsiteY42" fmla="*/ 683990 h 684064"/>
                <a:gd name="connsiteX43" fmla="*/ 140790 w 1663918"/>
                <a:gd name="connsiteY43" fmla="*/ 616647 h 684064"/>
                <a:gd name="connsiteX44" fmla="*/ 6 w 1663918"/>
                <a:gd name="connsiteY44" fmla="*/ 683990 h 684064"/>
                <a:gd name="connsiteX45" fmla="*/ 0 w 1663918"/>
                <a:gd name="connsiteY45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490220 w 1663047"/>
                <a:gd name="connsiteY9" fmla="*/ 0 h 684064"/>
                <a:gd name="connsiteX10" fmla="*/ 1660500 w 1663047"/>
                <a:gd name="connsiteY10" fmla="*/ 69821 h 684064"/>
                <a:gd name="connsiteX11" fmla="*/ 1501549 w 1663047"/>
                <a:gd name="connsiteY11" fmla="*/ 114352 h 684064"/>
                <a:gd name="connsiteX12" fmla="*/ 1328951 w 1663047"/>
                <a:gd name="connsiteY12" fmla="*/ 181695 h 684064"/>
                <a:gd name="connsiteX13" fmla="*/ 1158670 w 1663047"/>
                <a:gd name="connsiteY13" fmla="*/ 98353 h 684064"/>
                <a:gd name="connsiteX14" fmla="*/ 988399 w 1663047"/>
                <a:gd name="connsiteY14" fmla="*/ 181695 h 684064"/>
                <a:gd name="connsiteX15" fmla="*/ 818408 w 1663047"/>
                <a:gd name="connsiteY15" fmla="*/ 114352 h 684064"/>
                <a:gd name="connsiteX16" fmla="*/ 656994 w 1663047"/>
                <a:gd name="connsiteY16" fmla="*/ 181695 h 684064"/>
                <a:gd name="connsiteX17" fmla="*/ 477712 w 1663047"/>
                <a:gd name="connsiteY17" fmla="*/ 114352 h 684064"/>
                <a:gd name="connsiteX18" fmla="*/ 330101 w 1663047"/>
                <a:gd name="connsiteY18" fmla="*/ 181695 h 684064"/>
                <a:gd name="connsiteX19" fmla="*/ 141660 w 1663047"/>
                <a:gd name="connsiteY19" fmla="*/ 114352 h 684064"/>
                <a:gd name="connsiteX20" fmla="*/ 876 w 1663047"/>
                <a:gd name="connsiteY20" fmla="*/ 181695 h 684064"/>
                <a:gd name="connsiteX21" fmla="*/ 871 w 1663047"/>
                <a:gd name="connsiteY21" fmla="*/ 58166 h 684064"/>
                <a:gd name="connsiteX22" fmla="*/ 0 w 1663047"/>
                <a:gd name="connsiteY22" fmla="*/ 560461 h 684064"/>
                <a:gd name="connsiteX23" fmla="*/ 142959 w 1663047"/>
                <a:gd name="connsiteY23" fmla="*/ 502295 h 684064"/>
                <a:gd name="connsiteX24" fmla="*/ 308740 w 1663047"/>
                <a:gd name="connsiteY24" fmla="*/ 572116 h 684064"/>
                <a:gd name="connsiteX25" fmla="*/ 481338 w 1663047"/>
                <a:gd name="connsiteY25" fmla="*/ 502295 h 684064"/>
                <a:gd name="connsiteX26" fmla="*/ 653947 w 1663047"/>
                <a:gd name="connsiteY26" fmla="*/ 572116 h 684064"/>
                <a:gd name="connsiteX27" fmla="*/ 817677 w 1663047"/>
                <a:gd name="connsiteY27" fmla="*/ 502295 h 684064"/>
                <a:gd name="connsiteX28" fmla="*/ 996670 w 1663047"/>
                <a:gd name="connsiteY28" fmla="*/ 572116 h 684064"/>
                <a:gd name="connsiteX29" fmla="*/ 1153297 w 1663047"/>
                <a:gd name="connsiteY29" fmla="*/ 502295 h 684064"/>
                <a:gd name="connsiteX30" fmla="*/ 1330406 w 1663047"/>
                <a:gd name="connsiteY30" fmla="*/ 572116 h 684064"/>
                <a:gd name="connsiteX31" fmla="*/ 1489349 w 1663047"/>
                <a:gd name="connsiteY31" fmla="*/ 502295 h 684064"/>
                <a:gd name="connsiteX32" fmla="*/ 1659629 w 1663047"/>
                <a:gd name="connsiteY32" fmla="*/ 572116 h 684064"/>
                <a:gd name="connsiteX33" fmla="*/ 1659629 w 1663047"/>
                <a:gd name="connsiteY33" fmla="*/ 680639 h 684064"/>
                <a:gd name="connsiteX34" fmla="*/ 1500679 w 1663047"/>
                <a:gd name="connsiteY34" fmla="*/ 616647 h 684064"/>
                <a:gd name="connsiteX35" fmla="*/ 1328081 w 1663047"/>
                <a:gd name="connsiteY35" fmla="*/ 683990 h 684064"/>
                <a:gd name="connsiteX36" fmla="*/ 1157799 w 1663047"/>
                <a:gd name="connsiteY36" fmla="*/ 600648 h 684064"/>
                <a:gd name="connsiteX37" fmla="*/ 987529 w 1663047"/>
                <a:gd name="connsiteY37" fmla="*/ 683990 h 684064"/>
                <a:gd name="connsiteX38" fmla="*/ 817537 w 1663047"/>
                <a:gd name="connsiteY38" fmla="*/ 616647 h 684064"/>
                <a:gd name="connsiteX39" fmla="*/ 656124 w 1663047"/>
                <a:gd name="connsiteY39" fmla="*/ 683990 h 684064"/>
                <a:gd name="connsiteX40" fmla="*/ 476842 w 1663047"/>
                <a:gd name="connsiteY40" fmla="*/ 616647 h 684064"/>
                <a:gd name="connsiteX41" fmla="*/ 329230 w 1663047"/>
                <a:gd name="connsiteY41" fmla="*/ 683990 h 684064"/>
                <a:gd name="connsiteX42" fmla="*/ 140790 w 1663047"/>
                <a:gd name="connsiteY42" fmla="*/ 616647 h 684064"/>
                <a:gd name="connsiteX43" fmla="*/ 6 w 1663047"/>
                <a:gd name="connsiteY43" fmla="*/ 683990 h 684064"/>
                <a:gd name="connsiteX44" fmla="*/ 0 w 1663047"/>
                <a:gd name="connsiteY44" fmla="*/ 560461 h 684064"/>
                <a:gd name="connsiteX0" fmla="*/ 871 w 1663047"/>
                <a:gd name="connsiteY0" fmla="*/ 58668 h 684566"/>
                <a:gd name="connsiteX1" fmla="*/ 143829 w 1663047"/>
                <a:gd name="connsiteY1" fmla="*/ 502 h 684566"/>
                <a:gd name="connsiteX2" fmla="*/ 309611 w 1663047"/>
                <a:gd name="connsiteY2" fmla="*/ 70323 h 684566"/>
                <a:gd name="connsiteX3" fmla="*/ 482209 w 1663047"/>
                <a:gd name="connsiteY3" fmla="*/ 502 h 684566"/>
                <a:gd name="connsiteX4" fmla="*/ 654818 w 1663047"/>
                <a:gd name="connsiteY4" fmla="*/ 70323 h 684566"/>
                <a:gd name="connsiteX5" fmla="*/ 818547 w 1663047"/>
                <a:gd name="connsiteY5" fmla="*/ 502 h 684566"/>
                <a:gd name="connsiteX6" fmla="*/ 997541 w 1663047"/>
                <a:gd name="connsiteY6" fmla="*/ 70323 h 684566"/>
                <a:gd name="connsiteX7" fmla="*/ 1154168 w 1663047"/>
                <a:gd name="connsiteY7" fmla="*/ 502 h 684566"/>
                <a:gd name="connsiteX8" fmla="*/ 1331277 w 1663047"/>
                <a:gd name="connsiteY8" fmla="*/ 70323 h 684566"/>
                <a:gd name="connsiteX9" fmla="*/ 1490220 w 1663047"/>
                <a:gd name="connsiteY9" fmla="*/ 502 h 684566"/>
                <a:gd name="connsiteX10" fmla="*/ 1501549 w 1663047"/>
                <a:gd name="connsiteY10" fmla="*/ 114854 h 684566"/>
                <a:gd name="connsiteX11" fmla="*/ 1328951 w 1663047"/>
                <a:gd name="connsiteY11" fmla="*/ 182197 h 684566"/>
                <a:gd name="connsiteX12" fmla="*/ 1158670 w 1663047"/>
                <a:gd name="connsiteY12" fmla="*/ 98855 h 684566"/>
                <a:gd name="connsiteX13" fmla="*/ 988399 w 1663047"/>
                <a:gd name="connsiteY13" fmla="*/ 182197 h 684566"/>
                <a:gd name="connsiteX14" fmla="*/ 818408 w 1663047"/>
                <a:gd name="connsiteY14" fmla="*/ 114854 h 684566"/>
                <a:gd name="connsiteX15" fmla="*/ 656994 w 1663047"/>
                <a:gd name="connsiteY15" fmla="*/ 182197 h 684566"/>
                <a:gd name="connsiteX16" fmla="*/ 477712 w 1663047"/>
                <a:gd name="connsiteY16" fmla="*/ 114854 h 684566"/>
                <a:gd name="connsiteX17" fmla="*/ 330101 w 1663047"/>
                <a:gd name="connsiteY17" fmla="*/ 182197 h 684566"/>
                <a:gd name="connsiteX18" fmla="*/ 141660 w 1663047"/>
                <a:gd name="connsiteY18" fmla="*/ 114854 h 684566"/>
                <a:gd name="connsiteX19" fmla="*/ 876 w 1663047"/>
                <a:gd name="connsiteY19" fmla="*/ 182197 h 684566"/>
                <a:gd name="connsiteX20" fmla="*/ 871 w 1663047"/>
                <a:gd name="connsiteY20" fmla="*/ 58668 h 684566"/>
                <a:gd name="connsiteX21" fmla="*/ 0 w 1663047"/>
                <a:gd name="connsiteY21" fmla="*/ 560963 h 684566"/>
                <a:gd name="connsiteX22" fmla="*/ 142959 w 1663047"/>
                <a:gd name="connsiteY22" fmla="*/ 502797 h 684566"/>
                <a:gd name="connsiteX23" fmla="*/ 308740 w 1663047"/>
                <a:gd name="connsiteY23" fmla="*/ 572618 h 684566"/>
                <a:gd name="connsiteX24" fmla="*/ 481338 w 1663047"/>
                <a:gd name="connsiteY24" fmla="*/ 502797 h 684566"/>
                <a:gd name="connsiteX25" fmla="*/ 653947 w 1663047"/>
                <a:gd name="connsiteY25" fmla="*/ 572618 h 684566"/>
                <a:gd name="connsiteX26" fmla="*/ 817677 w 1663047"/>
                <a:gd name="connsiteY26" fmla="*/ 502797 h 684566"/>
                <a:gd name="connsiteX27" fmla="*/ 996670 w 1663047"/>
                <a:gd name="connsiteY27" fmla="*/ 572618 h 684566"/>
                <a:gd name="connsiteX28" fmla="*/ 1153297 w 1663047"/>
                <a:gd name="connsiteY28" fmla="*/ 502797 h 684566"/>
                <a:gd name="connsiteX29" fmla="*/ 1330406 w 1663047"/>
                <a:gd name="connsiteY29" fmla="*/ 572618 h 684566"/>
                <a:gd name="connsiteX30" fmla="*/ 1489349 w 1663047"/>
                <a:gd name="connsiteY30" fmla="*/ 502797 h 684566"/>
                <a:gd name="connsiteX31" fmla="*/ 1659629 w 1663047"/>
                <a:gd name="connsiteY31" fmla="*/ 572618 h 684566"/>
                <a:gd name="connsiteX32" fmla="*/ 1659629 w 1663047"/>
                <a:gd name="connsiteY32" fmla="*/ 681141 h 684566"/>
                <a:gd name="connsiteX33" fmla="*/ 1500679 w 1663047"/>
                <a:gd name="connsiteY33" fmla="*/ 617149 h 684566"/>
                <a:gd name="connsiteX34" fmla="*/ 1328081 w 1663047"/>
                <a:gd name="connsiteY34" fmla="*/ 684492 h 684566"/>
                <a:gd name="connsiteX35" fmla="*/ 1157799 w 1663047"/>
                <a:gd name="connsiteY35" fmla="*/ 601150 h 684566"/>
                <a:gd name="connsiteX36" fmla="*/ 987529 w 1663047"/>
                <a:gd name="connsiteY36" fmla="*/ 684492 h 684566"/>
                <a:gd name="connsiteX37" fmla="*/ 817537 w 1663047"/>
                <a:gd name="connsiteY37" fmla="*/ 617149 h 684566"/>
                <a:gd name="connsiteX38" fmla="*/ 656124 w 1663047"/>
                <a:gd name="connsiteY38" fmla="*/ 684492 h 684566"/>
                <a:gd name="connsiteX39" fmla="*/ 476842 w 1663047"/>
                <a:gd name="connsiteY39" fmla="*/ 617149 h 684566"/>
                <a:gd name="connsiteX40" fmla="*/ 329230 w 1663047"/>
                <a:gd name="connsiteY40" fmla="*/ 684492 h 684566"/>
                <a:gd name="connsiteX41" fmla="*/ 140790 w 1663047"/>
                <a:gd name="connsiteY41" fmla="*/ 617149 h 684566"/>
                <a:gd name="connsiteX42" fmla="*/ 6 w 1663047"/>
                <a:gd name="connsiteY42" fmla="*/ 684492 h 684566"/>
                <a:gd name="connsiteX43" fmla="*/ 0 w 1663047"/>
                <a:gd name="connsiteY43" fmla="*/ 560963 h 684566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501549 w 1663047"/>
                <a:gd name="connsiteY9" fmla="*/ 114352 h 684064"/>
                <a:gd name="connsiteX10" fmla="*/ 1328951 w 1663047"/>
                <a:gd name="connsiteY10" fmla="*/ 181695 h 684064"/>
                <a:gd name="connsiteX11" fmla="*/ 1158670 w 1663047"/>
                <a:gd name="connsiteY11" fmla="*/ 98353 h 684064"/>
                <a:gd name="connsiteX12" fmla="*/ 988399 w 1663047"/>
                <a:gd name="connsiteY12" fmla="*/ 181695 h 684064"/>
                <a:gd name="connsiteX13" fmla="*/ 818408 w 1663047"/>
                <a:gd name="connsiteY13" fmla="*/ 114352 h 684064"/>
                <a:gd name="connsiteX14" fmla="*/ 656994 w 1663047"/>
                <a:gd name="connsiteY14" fmla="*/ 181695 h 684064"/>
                <a:gd name="connsiteX15" fmla="*/ 477712 w 1663047"/>
                <a:gd name="connsiteY15" fmla="*/ 114352 h 684064"/>
                <a:gd name="connsiteX16" fmla="*/ 330101 w 1663047"/>
                <a:gd name="connsiteY16" fmla="*/ 181695 h 684064"/>
                <a:gd name="connsiteX17" fmla="*/ 141660 w 1663047"/>
                <a:gd name="connsiteY17" fmla="*/ 114352 h 684064"/>
                <a:gd name="connsiteX18" fmla="*/ 876 w 1663047"/>
                <a:gd name="connsiteY18" fmla="*/ 181695 h 684064"/>
                <a:gd name="connsiteX19" fmla="*/ 871 w 1663047"/>
                <a:gd name="connsiteY19" fmla="*/ 58166 h 684064"/>
                <a:gd name="connsiteX20" fmla="*/ 0 w 1663047"/>
                <a:gd name="connsiteY20" fmla="*/ 560461 h 684064"/>
                <a:gd name="connsiteX21" fmla="*/ 142959 w 1663047"/>
                <a:gd name="connsiteY21" fmla="*/ 502295 h 684064"/>
                <a:gd name="connsiteX22" fmla="*/ 308740 w 1663047"/>
                <a:gd name="connsiteY22" fmla="*/ 572116 h 684064"/>
                <a:gd name="connsiteX23" fmla="*/ 481338 w 1663047"/>
                <a:gd name="connsiteY23" fmla="*/ 502295 h 684064"/>
                <a:gd name="connsiteX24" fmla="*/ 653947 w 1663047"/>
                <a:gd name="connsiteY24" fmla="*/ 572116 h 684064"/>
                <a:gd name="connsiteX25" fmla="*/ 817677 w 1663047"/>
                <a:gd name="connsiteY25" fmla="*/ 502295 h 684064"/>
                <a:gd name="connsiteX26" fmla="*/ 996670 w 1663047"/>
                <a:gd name="connsiteY26" fmla="*/ 572116 h 684064"/>
                <a:gd name="connsiteX27" fmla="*/ 1153297 w 1663047"/>
                <a:gd name="connsiteY27" fmla="*/ 502295 h 684064"/>
                <a:gd name="connsiteX28" fmla="*/ 1330406 w 1663047"/>
                <a:gd name="connsiteY28" fmla="*/ 572116 h 684064"/>
                <a:gd name="connsiteX29" fmla="*/ 1489349 w 1663047"/>
                <a:gd name="connsiteY29" fmla="*/ 502295 h 684064"/>
                <a:gd name="connsiteX30" fmla="*/ 1659629 w 1663047"/>
                <a:gd name="connsiteY30" fmla="*/ 572116 h 684064"/>
                <a:gd name="connsiteX31" fmla="*/ 1659629 w 1663047"/>
                <a:gd name="connsiteY31" fmla="*/ 680639 h 684064"/>
                <a:gd name="connsiteX32" fmla="*/ 1500679 w 1663047"/>
                <a:gd name="connsiteY32" fmla="*/ 616647 h 684064"/>
                <a:gd name="connsiteX33" fmla="*/ 1328081 w 1663047"/>
                <a:gd name="connsiteY33" fmla="*/ 683990 h 684064"/>
                <a:gd name="connsiteX34" fmla="*/ 1157799 w 1663047"/>
                <a:gd name="connsiteY34" fmla="*/ 600648 h 684064"/>
                <a:gd name="connsiteX35" fmla="*/ 987529 w 1663047"/>
                <a:gd name="connsiteY35" fmla="*/ 683990 h 684064"/>
                <a:gd name="connsiteX36" fmla="*/ 817537 w 1663047"/>
                <a:gd name="connsiteY36" fmla="*/ 616647 h 684064"/>
                <a:gd name="connsiteX37" fmla="*/ 656124 w 1663047"/>
                <a:gd name="connsiteY37" fmla="*/ 683990 h 684064"/>
                <a:gd name="connsiteX38" fmla="*/ 476842 w 1663047"/>
                <a:gd name="connsiteY38" fmla="*/ 616647 h 684064"/>
                <a:gd name="connsiteX39" fmla="*/ 329230 w 1663047"/>
                <a:gd name="connsiteY39" fmla="*/ 683990 h 684064"/>
                <a:gd name="connsiteX40" fmla="*/ 140790 w 1663047"/>
                <a:gd name="connsiteY40" fmla="*/ 616647 h 684064"/>
                <a:gd name="connsiteX41" fmla="*/ 6 w 1663047"/>
                <a:gd name="connsiteY41" fmla="*/ 683990 h 684064"/>
                <a:gd name="connsiteX42" fmla="*/ 0 w 1663047"/>
                <a:gd name="connsiteY42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328951 w 1663047"/>
                <a:gd name="connsiteY9" fmla="*/ 181695 h 684064"/>
                <a:gd name="connsiteX10" fmla="*/ 1158670 w 1663047"/>
                <a:gd name="connsiteY10" fmla="*/ 98353 h 684064"/>
                <a:gd name="connsiteX11" fmla="*/ 988399 w 1663047"/>
                <a:gd name="connsiteY11" fmla="*/ 181695 h 684064"/>
                <a:gd name="connsiteX12" fmla="*/ 818408 w 1663047"/>
                <a:gd name="connsiteY12" fmla="*/ 114352 h 684064"/>
                <a:gd name="connsiteX13" fmla="*/ 656994 w 1663047"/>
                <a:gd name="connsiteY13" fmla="*/ 181695 h 684064"/>
                <a:gd name="connsiteX14" fmla="*/ 477712 w 1663047"/>
                <a:gd name="connsiteY14" fmla="*/ 114352 h 684064"/>
                <a:gd name="connsiteX15" fmla="*/ 330101 w 1663047"/>
                <a:gd name="connsiteY15" fmla="*/ 181695 h 684064"/>
                <a:gd name="connsiteX16" fmla="*/ 141660 w 1663047"/>
                <a:gd name="connsiteY16" fmla="*/ 114352 h 684064"/>
                <a:gd name="connsiteX17" fmla="*/ 876 w 1663047"/>
                <a:gd name="connsiteY17" fmla="*/ 181695 h 684064"/>
                <a:gd name="connsiteX18" fmla="*/ 871 w 1663047"/>
                <a:gd name="connsiteY18" fmla="*/ 58166 h 684064"/>
                <a:gd name="connsiteX19" fmla="*/ 0 w 1663047"/>
                <a:gd name="connsiteY19" fmla="*/ 560461 h 684064"/>
                <a:gd name="connsiteX20" fmla="*/ 142959 w 1663047"/>
                <a:gd name="connsiteY20" fmla="*/ 502295 h 684064"/>
                <a:gd name="connsiteX21" fmla="*/ 308740 w 1663047"/>
                <a:gd name="connsiteY21" fmla="*/ 572116 h 684064"/>
                <a:gd name="connsiteX22" fmla="*/ 481338 w 1663047"/>
                <a:gd name="connsiteY22" fmla="*/ 502295 h 684064"/>
                <a:gd name="connsiteX23" fmla="*/ 653947 w 1663047"/>
                <a:gd name="connsiteY23" fmla="*/ 572116 h 684064"/>
                <a:gd name="connsiteX24" fmla="*/ 817677 w 1663047"/>
                <a:gd name="connsiteY24" fmla="*/ 502295 h 684064"/>
                <a:gd name="connsiteX25" fmla="*/ 996670 w 1663047"/>
                <a:gd name="connsiteY25" fmla="*/ 572116 h 684064"/>
                <a:gd name="connsiteX26" fmla="*/ 1153297 w 1663047"/>
                <a:gd name="connsiteY26" fmla="*/ 502295 h 684064"/>
                <a:gd name="connsiteX27" fmla="*/ 1330406 w 1663047"/>
                <a:gd name="connsiteY27" fmla="*/ 572116 h 684064"/>
                <a:gd name="connsiteX28" fmla="*/ 1489349 w 1663047"/>
                <a:gd name="connsiteY28" fmla="*/ 502295 h 684064"/>
                <a:gd name="connsiteX29" fmla="*/ 1659629 w 1663047"/>
                <a:gd name="connsiteY29" fmla="*/ 572116 h 684064"/>
                <a:gd name="connsiteX30" fmla="*/ 1659629 w 1663047"/>
                <a:gd name="connsiteY30" fmla="*/ 680639 h 684064"/>
                <a:gd name="connsiteX31" fmla="*/ 1500679 w 1663047"/>
                <a:gd name="connsiteY31" fmla="*/ 616647 h 684064"/>
                <a:gd name="connsiteX32" fmla="*/ 1328081 w 1663047"/>
                <a:gd name="connsiteY32" fmla="*/ 683990 h 684064"/>
                <a:gd name="connsiteX33" fmla="*/ 1157799 w 1663047"/>
                <a:gd name="connsiteY33" fmla="*/ 600648 h 684064"/>
                <a:gd name="connsiteX34" fmla="*/ 987529 w 1663047"/>
                <a:gd name="connsiteY34" fmla="*/ 683990 h 684064"/>
                <a:gd name="connsiteX35" fmla="*/ 817537 w 1663047"/>
                <a:gd name="connsiteY35" fmla="*/ 616647 h 684064"/>
                <a:gd name="connsiteX36" fmla="*/ 656124 w 1663047"/>
                <a:gd name="connsiteY36" fmla="*/ 683990 h 684064"/>
                <a:gd name="connsiteX37" fmla="*/ 476842 w 1663047"/>
                <a:gd name="connsiteY37" fmla="*/ 616647 h 684064"/>
                <a:gd name="connsiteX38" fmla="*/ 329230 w 1663047"/>
                <a:gd name="connsiteY38" fmla="*/ 683990 h 684064"/>
                <a:gd name="connsiteX39" fmla="*/ 140790 w 1663047"/>
                <a:gd name="connsiteY39" fmla="*/ 616647 h 684064"/>
                <a:gd name="connsiteX40" fmla="*/ 6 w 1663047"/>
                <a:gd name="connsiteY40" fmla="*/ 683990 h 684064"/>
                <a:gd name="connsiteX41" fmla="*/ 0 w 1663047"/>
                <a:gd name="connsiteY41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1154168 w 1663047"/>
                <a:gd name="connsiteY7" fmla="*/ 0 h 684064"/>
                <a:gd name="connsiteX8" fmla="*/ 1331277 w 1663047"/>
                <a:gd name="connsiteY8" fmla="*/ 69821 h 684064"/>
                <a:gd name="connsiteX9" fmla="*/ 1158670 w 1663047"/>
                <a:gd name="connsiteY9" fmla="*/ 98353 h 684064"/>
                <a:gd name="connsiteX10" fmla="*/ 988399 w 1663047"/>
                <a:gd name="connsiteY10" fmla="*/ 181695 h 684064"/>
                <a:gd name="connsiteX11" fmla="*/ 818408 w 1663047"/>
                <a:gd name="connsiteY11" fmla="*/ 114352 h 684064"/>
                <a:gd name="connsiteX12" fmla="*/ 656994 w 1663047"/>
                <a:gd name="connsiteY12" fmla="*/ 181695 h 684064"/>
                <a:gd name="connsiteX13" fmla="*/ 477712 w 1663047"/>
                <a:gd name="connsiteY13" fmla="*/ 114352 h 684064"/>
                <a:gd name="connsiteX14" fmla="*/ 330101 w 1663047"/>
                <a:gd name="connsiteY14" fmla="*/ 181695 h 684064"/>
                <a:gd name="connsiteX15" fmla="*/ 141660 w 1663047"/>
                <a:gd name="connsiteY15" fmla="*/ 114352 h 684064"/>
                <a:gd name="connsiteX16" fmla="*/ 876 w 1663047"/>
                <a:gd name="connsiteY16" fmla="*/ 181695 h 684064"/>
                <a:gd name="connsiteX17" fmla="*/ 871 w 1663047"/>
                <a:gd name="connsiteY17" fmla="*/ 58166 h 684064"/>
                <a:gd name="connsiteX18" fmla="*/ 0 w 1663047"/>
                <a:gd name="connsiteY18" fmla="*/ 560461 h 684064"/>
                <a:gd name="connsiteX19" fmla="*/ 142959 w 1663047"/>
                <a:gd name="connsiteY19" fmla="*/ 502295 h 684064"/>
                <a:gd name="connsiteX20" fmla="*/ 308740 w 1663047"/>
                <a:gd name="connsiteY20" fmla="*/ 572116 h 684064"/>
                <a:gd name="connsiteX21" fmla="*/ 481338 w 1663047"/>
                <a:gd name="connsiteY21" fmla="*/ 502295 h 684064"/>
                <a:gd name="connsiteX22" fmla="*/ 653947 w 1663047"/>
                <a:gd name="connsiteY22" fmla="*/ 572116 h 684064"/>
                <a:gd name="connsiteX23" fmla="*/ 817677 w 1663047"/>
                <a:gd name="connsiteY23" fmla="*/ 502295 h 684064"/>
                <a:gd name="connsiteX24" fmla="*/ 996670 w 1663047"/>
                <a:gd name="connsiteY24" fmla="*/ 572116 h 684064"/>
                <a:gd name="connsiteX25" fmla="*/ 1153297 w 1663047"/>
                <a:gd name="connsiteY25" fmla="*/ 502295 h 684064"/>
                <a:gd name="connsiteX26" fmla="*/ 1330406 w 1663047"/>
                <a:gd name="connsiteY26" fmla="*/ 572116 h 684064"/>
                <a:gd name="connsiteX27" fmla="*/ 1489349 w 1663047"/>
                <a:gd name="connsiteY27" fmla="*/ 502295 h 684064"/>
                <a:gd name="connsiteX28" fmla="*/ 1659629 w 1663047"/>
                <a:gd name="connsiteY28" fmla="*/ 572116 h 684064"/>
                <a:gd name="connsiteX29" fmla="*/ 1659629 w 1663047"/>
                <a:gd name="connsiteY29" fmla="*/ 680639 h 684064"/>
                <a:gd name="connsiteX30" fmla="*/ 1500679 w 1663047"/>
                <a:gd name="connsiteY30" fmla="*/ 616647 h 684064"/>
                <a:gd name="connsiteX31" fmla="*/ 1328081 w 1663047"/>
                <a:gd name="connsiteY31" fmla="*/ 683990 h 684064"/>
                <a:gd name="connsiteX32" fmla="*/ 1157799 w 1663047"/>
                <a:gd name="connsiteY32" fmla="*/ 600648 h 684064"/>
                <a:gd name="connsiteX33" fmla="*/ 987529 w 1663047"/>
                <a:gd name="connsiteY33" fmla="*/ 683990 h 684064"/>
                <a:gd name="connsiteX34" fmla="*/ 817537 w 1663047"/>
                <a:gd name="connsiteY34" fmla="*/ 616647 h 684064"/>
                <a:gd name="connsiteX35" fmla="*/ 656124 w 1663047"/>
                <a:gd name="connsiteY35" fmla="*/ 683990 h 684064"/>
                <a:gd name="connsiteX36" fmla="*/ 476842 w 1663047"/>
                <a:gd name="connsiteY36" fmla="*/ 616647 h 684064"/>
                <a:gd name="connsiteX37" fmla="*/ 329230 w 1663047"/>
                <a:gd name="connsiteY37" fmla="*/ 683990 h 684064"/>
                <a:gd name="connsiteX38" fmla="*/ 140790 w 1663047"/>
                <a:gd name="connsiteY38" fmla="*/ 616647 h 684064"/>
                <a:gd name="connsiteX39" fmla="*/ 6 w 1663047"/>
                <a:gd name="connsiteY39" fmla="*/ 683990 h 684064"/>
                <a:gd name="connsiteX40" fmla="*/ 0 w 1663047"/>
                <a:gd name="connsiteY40" fmla="*/ 560461 h 684064"/>
                <a:gd name="connsiteX0" fmla="*/ 871 w 1663047"/>
                <a:gd name="connsiteY0" fmla="*/ 58384 h 684282"/>
                <a:gd name="connsiteX1" fmla="*/ 143829 w 1663047"/>
                <a:gd name="connsiteY1" fmla="*/ 218 h 684282"/>
                <a:gd name="connsiteX2" fmla="*/ 309611 w 1663047"/>
                <a:gd name="connsiteY2" fmla="*/ 70039 h 684282"/>
                <a:gd name="connsiteX3" fmla="*/ 482209 w 1663047"/>
                <a:gd name="connsiteY3" fmla="*/ 218 h 684282"/>
                <a:gd name="connsiteX4" fmla="*/ 654818 w 1663047"/>
                <a:gd name="connsiteY4" fmla="*/ 70039 h 684282"/>
                <a:gd name="connsiteX5" fmla="*/ 818547 w 1663047"/>
                <a:gd name="connsiteY5" fmla="*/ 218 h 684282"/>
                <a:gd name="connsiteX6" fmla="*/ 997541 w 1663047"/>
                <a:gd name="connsiteY6" fmla="*/ 70039 h 684282"/>
                <a:gd name="connsiteX7" fmla="*/ 1154168 w 1663047"/>
                <a:gd name="connsiteY7" fmla="*/ 218 h 684282"/>
                <a:gd name="connsiteX8" fmla="*/ 1158670 w 1663047"/>
                <a:gd name="connsiteY8" fmla="*/ 98571 h 684282"/>
                <a:gd name="connsiteX9" fmla="*/ 988399 w 1663047"/>
                <a:gd name="connsiteY9" fmla="*/ 181913 h 684282"/>
                <a:gd name="connsiteX10" fmla="*/ 818408 w 1663047"/>
                <a:gd name="connsiteY10" fmla="*/ 114570 h 684282"/>
                <a:gd name="connsiteX11" fmla="*/ 656994 w 1663047"/>
                <a:gd name="connsiteY11" fmla="*/ 181913 h 684282"/>
                <a:gd name="connsiteX12" fmla="*/ 477712 w 1663047"/>
                <a:gd name="connsiteY12" fmla="*/ 114570 h 684282"/>
                <a:gd name="connsiteX13" fmla="*/ 330101 w 1663047"/>
                <a:gd name="connsiteY13" fmla="*/ 181913 h 684282"/>
                <a:gd name="connsiteX14" fmla="*/ 141660 w 1663047"/>
                <a:gd name="connsiteY14" fmla="*/ 114570 h 684282"/>
                <a:gd name="connsiteX15" fmla="*/ 876 w 1663047"/>
                <a:gd name="connsiteY15" fmla="*/ 181913 h 684282"/>
                <a:gd name="connsiteX16" fmla="*/ 871 w 1663047"/>
                <a:gd name="connsiteY16" fmla="*/ 58384 h 684282"/>
                <a:gd name="connsiteX17" fmla="*/ 0 w 1663047"/>
                <a:gd name="connsiteY17" fmla="*/ 560679 h 684282"/>
                <a:gd name="connsiteX18" fmla="*/ 142959 w 1663047"/>
                <a:gd name="connsiteY18" fmla="*/ 502513 h 684282"/>
                <a:gd name="connsiteX19" fmla="*/ 308740 w 1663047"/>
                <a:gd name="connsiteY19" fmla="*/ 572334 h 684282"/>
                <a:gd name="connsiteX20" fmla="*/ 481338 w 1663047"/>
                <a:gd name="connsiteY20" fmla="*/ 502513 h 684282"/>
                <a:gd name="connsiteX21" fmla="*/ 653947 w 1663047"/>
                <a:gd name="connsiteY21" fmla="*/ 572334 h 684282"/>
                <a:gd name="connsiteX22" fmla="*/ 817677 w 1663047"/>
                <a:gd name="connsiteY22" fmla="*/ 502513 h 684282"/>
                <a:gd name="connsiteX23" fmla="*/ 996670 w 1663047"/>
                <a:gd name="connsiteY23" fmla="*/ 572334 h 684282"/>
                <a:gd name="connsiteX24" fmla="*/ 1153297 w 1663047"/>
                <a:gd name="connsiteY24" fmla="*/ 502513 h 684282"/>
                <a:gd name="connsiteX25" fmla="*/ 1330406 w 1663047"/>
                <a:gd name="connsiteY25" fmla="*/ 572334 h 684282"/>
                <a:gd name="connsiteX26" fmla="*/ 1489349 w 1663047"/>
                <a:gd name="connsiteY26" fmla="*/ 502513 h 684282"/>
                <a:gd name="connsiteX27" fmla="*/ 1659629 w 1663047"/>
                <a:gd name="connsiteY27" fmla="*/ 572334 h 684282"/>
                <a:gd name="connsiteX28" fmla="*/ 1659629 w 1663047"/>
                <a:gd name="connsiteY28" fmla="*/ 680857 h 684282"/>
                <a:gd name="connsiteX29" fmla="*/ 1500679 w 1663047"/>
                <a:gd name="connsiteY29" fmla="*/ 616865 h 684282"/>
                <a:gd name="connsiteX30" fmla="*/ 1328081 w 1663047"/>
                <a:gd name="connsiteY30" fmla="*/ 684208 h 684282"/>
                <a:gd name="connsiteX31" fmla="*/ 1157799 w 1663047"/>
                <a:gd name="connsiteY31" fmla="*/ 600866 h 684282"/>
                <a:gd name="connsiteX32" fmla="*/ 987529 w 1663047"/>
                <a:gd name="connsiteY32" fmla="*/ 684208 h 684282"/>
                <a:gd name="connsiteX33" fmla="*/ 817537 w 1663047"/>
                <a:gd name="connsiteY33" fmla="*/ 616865 h 684282"/>
                <a:gd name="connsiteX34" fmla="*/ 656124 w 1663047"/>
                <a:gd name="connsiteY34" fmla="*/ 684208 h 684282"/>
                <a:gd name="connsiteX35" fmla="*/ 476842 w 1663047"/>
                <a:gd name="connsiteY35" fmla="*/ 616865 h 684282"/>
                <a:gd name="connsiteX36" fmla="*/ 329230 w 1663047"/>
                <a:gd name="connsiteY36" fmla="*/ 684208 h 684282"/>
                <a:gd name="connsiteX37" fmla="*/ 140790 w 1663047"/>
                <a:gd name="connsiteY37" fmla="*/ 616865 h 684282"/>
                <a:gd name="connsiteX38" fmla="*/ 6 w 1663047"/>
                <a:gd name="connsiteY38" fmla="*/ 684208 h 684282"/>
                <a:gd name="connsiteX39" fmla="*/ 0 w 1663047"/>
                <a:gd name="connsiteY39" fmla="*/ 560679 h 684282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97541 w 1663047"/>
                <a:gd name="connsiteY6" fmla="*/ 72402 h 686645"/>
                <a:gd name="connsiteX7" fmla="*/ 1154168 w 1663047"/>
                <a:gd name="connsiteY7" fmla="*/ 2581 h 686645"/>
                <a:gd name="connsiteX8" fmla="*/ 988399 w 1663047"/>
                <a:gd name="connsiteY8" fmla="*/ 184276 h 686645"/>
                <a:gd name="connsiteX9" fmla="*/ 818408 w 1663047"/>
                <a:gd name="connsiteY9" fmla="*/ 116933 h 686645"/>
                <a:gd name="connsiteX10" fmla="*/ 656994 w 1663047"/>
                <a:gd name="connsiteY10" fmla="*/ 184276 h 686645"/>
                <a:gd name="connsiteX11" fmla="*/ 477712 w 1663047"/>
                <a:gd name="connsiteY11" fmla="*/ 116933 h 686645"/>
                <a:gd name="connsiteX12" fmla="*/ 330101 w 1663047"/>
                <a:gd name="connsiteY12" fmla="*/ 184276 h 686645"/>
                <a:gd name="connsiteX13" fmla="*/ 141660 w 1663047"/>
                <a:gd name="connsiteY13" fmla="*/ 116933 h 686645"/>
                <a:gd name="connsiteX14" fmla="*/ 876 w 1663047"/>
                <a:gd name="connsiteY14" fmla="*/ 184276 h 686645"/>
                <a:gd name="connsiteX15" fmla="*/ 871 w 1663047"/>
                <a:gd name="connsiteY15" fmla="*/ 60747 h 686645"/>
                <a:gd name="connsiteX16" fmla="*/ 0 w 1663047"/>
                <a:gd name="connsiteY16" fmla="*/ 563042 h 686645"/>
                <a:gd name="connsiteX17" fmla="*/ 142959 w 1663047"/>
                <a:gd name="connsiteY17" fmla="*/ 504876 h 686645"/>
                <a:gd name="connsiteX18" fmla="*/ 308740 w 1663047"/>
                <a:gd name="connsiteY18" fmla="*/ 574697 h 686645"/>
                <a:gd name="connsiteX19" fmla="*/ 481338 w 1663047"/>
                <a:gd name="connsiteY19" fmla="*/ 504876 h 686645"/>
                <a:gd name="connsiteX20" fmla="*/ 653947 w 1663047"/>
                <a:gd name="connsiteY20" fmla="*/ 574697 h 686645"/>
                <a:gd name="connsiteX21" fmla="*/ 817677 w 1663047"/>
                <a:gd name="connsiteY21" fmla="*/ 504876 h 686645"/>
                <a:gd name="connsiteX22" fmla="*/ 996670 w 1663047"/>
                <a:gd name="connsiteY22" fmla="*/ 574697 h 686645"/>
                <a:gd name="connsiteX23" fmla="*/ 1153297 w 1663047"/>
                <a:gd name="connsiteY23" fmla="*/ 504876 h 686645"/>
                <a:gd name="connsiteX24" fmla="*/ 1330406 w 1663047"/>
                <a:gd name="connsiteY24" fmla="*/ 574697 h 686645"/>
                <a:gd name="connsiteX25" fmla="*/ 1489349 w 1663047"/>
                <a:gd name="connsiteY25" fmla="*/ 504876 h 686645"/>
                <a:gd name="connsiteX26" fmla="*/ 1659629 w 1663047"/>
                <a:gd name="connsiteY26" fmla="*/ 574697 h 686645"/>
                <a:gd name="connsiteX27" fmla="*/ 1659629 w 1663047"/>
                <a:gd name="connsiteY27" fmla="*/ 683220 h 686645"/>
                <a:gd name="connsiteX28" fmla="*/ 1500679 w 1663047"/>
                <a:gd name="connsiteY28" fmla="*/ 619228 h 686645"/>
                <a:gd name="connsiteX29" fmla="*/ 1328081 w 1663047"/>
                <a:gd name="connsiteY29" fmla="*/ 686571 h 686645"/>
                <a:gd name="connsiteX30" fmla="*/ 1157799 w 1663047"/>
                <a:gd name="connsiteY30" fmla="*/ 603229 h 686645"/>
                <a:gd name="connsiteX31" fmla="*/ 987529 w 1663047"/>
                <a:gd name="connsiteY31" fmla="*/ 686571 h 686645"/>
                <a:gd name="connsiteX32" fmla="*/ 817537 w 1663047"/>
                <a:gd name="connsiteY32" fmla="*/ 619228 h 686645"/>
                <a:gd name="connsiteX33" fmla="*/ 656124 w 1663047"/>
                <a:gd name="connsiteY33" fmla="*/ 686571 h 686645"/>
                <a:gd name="connsiteX34" fmla="*/ 476842 w 1663047"/>
                <a:gd name="connsiteY34" fmla="*/ 619228 h 686645"/>
                <a:gd name="connsiteX35" fmla="*/ 329230 w 1663047"/>
                <a:gd name="connsiteY35" fmla="*/ 686571 h 686645"/>
                <a:gd name="connsiteX36" fmla="*/ 140790 w 1663047"/>
                <a:gd name="connsiteY36" fmla="*/ 619228 h 686645"/>
                <a:gd name="connsiteX37" fmla="*/ 6 w 1663047"/>
                <a:gd name="connsiteY37" fmla="*/ 686571 h 686645"/>
                <a:gd name="connsiteX38" fmla="*/ 0 w 1663047"/>
                <a:gd name="connsiteY38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547 w 1663047"/>
                <a:gd name="connsiteY5" fmla="*/ 0 h 684064"/>
                <a:gd name="connsiteX6" fmla="*/ 997541 w 1663047"/>
                <a:gd name="connsiteY6" fmla="*/ 69821 h 684064"/>
                <a:gd name="connsiteX7" fmla="*/ 988399 w 1663047"/>
                <a:gd name="connsiteY7" fmla="*/ 181695 h 684064"/>
                <a:gd name="connsiteX8" fmla="*/ 818408 w 1663047"/>
                <a:gd name="connsiteY8" fmla="*/ 114352 h 684064"/>
                <a:gd name="connsiteX9" fmla="*/ 656994 w 1663047"/>
                <a:gd name="connsiteY9" fmla="*/ 181695 h 684064"/>
                <a:gd name="connsiteX10" fmla="*/ 477712 w 1663047"/>
                <a:gd name="connsiteY10" fmla="*/ 114352 h 684064"/>
                <a:gd name="connsiteX11" fmla="*/ 330101 w 1663047"/>
                <a:gd name="connsiteY11" fmla="*/ 181695 h 684064"/>
                <a:gd name="connsiteX12" fmla="*/ 141660 w 1663047"/>
                <a:gd name="connsiteY12" fmla="*/ 114352 h 684064"/>
                <a:gd name="connsiteX13" fmla="*/ 876 w 1663047"/>
                <a:gd name="connsiteY13" fmla="*/ 181695 h 684064"/>
                <a:gd name="connsiteX14" fmla="*/ 871 w 1663047"/>
                <a:gd name="connsiteY14" fmla="*/ 58166 h 684064"/>
                <a:gd name="connsiteX15" fmla="*/ 0 w 1663047"/>
                <a:gd name="connsiteY15" fmla="*/ 560461 h 684064"/>
                <a:gd name="connsiteX16" fmla="*/ 142959 w 1663047"/>
                <a:gd name="connsiteY16" fmla="*/ 502295 h 684064"/>
                <a:gd name="connsiteX17" fmla="*/ 308740 w 1663047"/>
                <a:gd name="connsiteY17" fmla="*/ 572116 h 684064"/>
                <a:gd name="connsiteX18" fmla="*/ 481338 w 1663047"/>
                <a:gd name="connsiteY18" fmla="*/ 502295 h 684064"/>
                <a:gd name="connsiteX19" fmla="*/ 653947 w 1663047"/>
                <a:gd name="connsiteY19" fmla="*/ 572116 h 684064"/>
                <a:gd name="connsiteX20" fmla="*/ 817677 w 1663047"/>
                <a:gd name="connsiteY20" fmla="*/ 502295 h 684064"/>
                <a:gd name="connsiteX21" fmla="*/ 996670 w 1663047"/>
                <a:gd name="connsiteY21" fmla="*/ 572116 h 684064"/>
                <a:gd name="connsiteX22" fmla="*/ 1153297 w 1663047"/>
                <a:gd name="connsiteY22" fmla="*/ 502295 h 684064"/>
                <a:gd name="connsiteX23" fmla="*/ 1330406 w 1663047"/>
                <a:gd name="connsiteY23" fmla="*/ 572116 h 684064"/>
                <a:gd name="connsiteX24" fmla="*/ 1489349 w 1663047"/>
                <a:gd name="connsiteY24" fmla="*/ 502295 h 684064"/>
                <a:gd name="connsiteX25" fmla="*/ 1659629 w 1663047"/>
                <a:gd name="connsiteY25" fmla="*/ 572116 h 684064"/>
                <a:gd name="connsiteX26" fmla="*/ 1659629 w 1663047"/>
                <a:gd name="connsiteY26" fmla="*/ 680639 h 684064"/>
                <a:gd name="connsiteX27" fmla="*/ 1500679 w 1663047"/>
                <a:gd name="connsiteY27" fmla="*/ 616647 h 684064"/>
                <a:gd name="connsiteX28" fmla="*/ 1328081 w 1663047"/>
                <a:gd name="connsiteY28" fmla="*/ 683990 h 684064"/>
                <a:gd name="connsiteX29" fmla="*/ 1157799 w 1663047"/>
                <a:gd name="connsiteY29" fmla="*/ 600648 h 684064"/>
                <a:gd name="connsiteX30" fmla="*/ 987529 w 1663047"/>
                <a:gd name="connsiteY30" fmla="*/ 683990 h 684064"/>
                <a:gd name="connsiteX31" fmla="*/ 817537 w 1663047"/>
                <a:gd name="connsiteY31" fmla="*/ 616647 h 684064"/>
                <a:gd name="connsiteX32" fmla="*/ 656124 w 1663047"/>
                <a:gd name="connsiteY32" fmla="*/ 683990 h 684064"/>
                <a:gd name="connsiteX33" fmla="*/ 476842 w 1663047"/>
                <a:gd name="connsiteY33" fmla="*/ 616647 h 684064"/>
                <a:gd name="connsiteX34" fmla="*/ 329230 w 1663047"/>
                <a:gd name="connsiteY34" fmla="*/ 683990 h 684064"/>
                <a:gd name="connsiteX35" fmla="*/ 140790 w 1663047"/>
                <a:gd name="connsiteY35" fmla="*/ 616647 h 684064"/>
                <a:gd name="connsiteX36" fmla="*/ 6 w 1663047"/>
                <a:gd name="connsiteY36" fmla="*/ 683990 h 684064"/>
                <a:gd name="connsiteX37" fmla="*/ 0 w 1663047"/>
                <a:gd name="connsiteY37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4818 w 1663047"/>
                <a:gd name="connsiteY4" fmla="*/ 72402 h 686645"/>
                <a:gd name="connsiteX5" fmla="*/ 818547 w 1663047"/>
                <a:gd name="connsiteY5" fmla="*/ 2581 h 686645"/>
                <a:gd name="connsiteX6" fmla="*/ 988399 w 1663047"/>
                <a:gd name="connsiteY6" fmla="*/ 184276 h 686645"/>
                <a:gd name="connsiteX7" fmla="*/ 818408 w 1663047"/>
                <a:gd name="connsiteY7" fmla="*/ 116933 h 686645"/>
                <a:gd name="connsiteX8" fmla="*/ 656994 w 1663047"/>
                <a:gd name="connsiteY8" fmla="*/ 184276 h 686645"/>
                <a:gd name="connsiteX9" fmla="*/ 477712 w 1663047"/>
                <a:gd name="connsiteY9" fmla="*/ 116933 h 686645"/>
                <a:gd name="connsiteX10" fmla="*/ 330101 w 1663047"/>
                <a:gd name="connsiteY10" fmla="*/ 184276 h 686645"/>
                <a:gd name="connsiteX11" fmla="*/ 141660 w 1663047"/>
                <a:gd name="connsiteY11" fmla="*/ 116933 h 686645"/>
                <a:gd name="connsiteX12" fmla="*/ 876 w 1663047"/>
                <a:gd name="connsiteY12" fmla="*/ 184276 h 686645"/>
                <a:gd name="connsiteX13" fmla="*/ 871 w 1663047"/>
                <a:gd name="connsiteY13" fmla="*/ 60747 h 686645"/>
                <a:gd name="connsiteX14" fmla="*/ 0 w 1663047"/>
                <a:gd name="connsiteY14" fmla="*/ 563042 h 686645"/>
                <a:gd name="connsiteX15" fmla="*/ 142959 w 1663047"/>
                <a:gd name="connsiteY15" fmla="*/ 504876 h 686645"/>
                <a:gd name="connsiteX16" fmla="*/ 308740 w 1663047"/>
                <a:gd name="connsiteY16" fmla="*/ 574697 h 686645"/>
                <a:gd name="connsiteX17" fmla="*/ 481338 w 1663047"/>
                <a:gd name="connsiteY17" fmla="*/ 504876 h 686645"/>
                <a:gd name="connsiteX18" fmla="*/ 653947 w 1663047"/>
                <a:gd name="connsiteY18" fmla="*/ 574697 h 686645"/>
                <a:gd name="connsiteX19" fmla="*/ 817677 w 1663047"/>
                <a:gd name="connsiteY19" fmla="*/ 504876 h 686645"/>
                <a:gd name="connsiteX20" fmla="*/ 996670 w 1663047"/>
                <a:gd name="connsiteY20" fmla="*/ 574697 h 686645"/>
                <a:gd name="connsiteX21" fmla="*/ 1153297 w 1663047"/>
                <a:gd name="connsiteY21" fmla="*/ 504876 h 686645"/>
                <a:gd name="connsiteX22" fmla="*/ 1330406 w 1663047"/>
                <a:gd name="connsiteY22" fmla="*/ 574697 h 686645"/>
                <a:gd name="connsiteX23" fmla="*/ 1489349 w 1663047"/>
                <a:gd name="connsiteY23" fmla="*/ 504876 h 686645"/>
                <a:gd name="connsiteX24" fmla="*/ 1659629 w 1663047"/>
                <a:gd name="connsiteY24" fmla="*/ 574697 h 686645"/>
                <a:gd name="connsiteX25" fmla="*/ 1659629 w 1663047"/>
                <a:gd name="connsiteY25" fmla="*/ 683220 h 686645"/>
                <a:gd name="connsiteX26" fmla="*/ 1500679 w 1663047"/>
                <a:gd name="connsiteY26" fmla="*/ 619228 h 686645"/>
                <a:gd name="connsiteX27" fmla="*/ 1328081 w 1663047"/>
                <a:gd name="connsiteY27" fmla="*/ 686571 h 686645"/>
                <a:gd name="connsiteX28" fmla="*/ 1157799 w 1663047"/>
                <a:gd name="connsiteY28" fmla="*/ 603229 h 686645"/>
                <a:gd name="connsiteX29" fmla="*/ 987529 w 1663047"/>
                <a:gd name="connsiteY29" fmla="*/ 686571 h 686645"/>
                <a:gd name="connsiteX30" fmla="*/ 817537 w 1663047"/>
                <a:gd name="connsiteY30" fmla="*/ 619228 h 686645"/>
                <a:gd name="connsiteX31" fmla="*/ 656124 w 1663047"/>
                <a:gd name="connsiteY31" fmla="*/ 686571 h 686645"/>
                <a:gd name="connsiteX32" fmla="*/ 476842 w 1663047"/>
                <a:gd name="connsiteY32" fmla="*/ 619228 h 686645"/>
                <a:gd name="connsiteX33" fmla="*/ 329230 w 1663047"/>
                <a:gd name="connsiteY33" fmla="*/ 686571 h 686645"/>
                <a:gd name="connsiteX34" fmla="*/ 140790 w 1663047"/>
                <a:gd name="connsiteY34" fmla="*/ 619228 h 686645"/>
                <a:gd name="connsiteX35" fmla="*/ 6 w 1663047"/>
                <a:gd name="connsiteY35" fmla="*/ 686571 h 686645"/>
                <a:gd name="connsiteX36" fmla="*/ 0 w 1663047"/>
                <a:gd name="connsiteY36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654818 w 1663047"/>
                <a:gd name="connsiteY4" fmla="*/ 70324 h 684567"/>
                <a:gd name="connsiteX5" fmla="*/ 818547 w 1663047"/>
                <a:gd name="connsiteY5" fmla="*/ 503 h 684567"/>
                <a:gd name="connsiteX6" fmla="*/ 818408 w 1663047"/>
                <a:gd name="connsiteY6" fmla="*/ 114855 h 684567"/>
                <a:gd name="connsiteX7" fmla="*/ 656994 w 1663047"/>
                <a:gd name="connsiteY7" fmla="*/ 182198 h 684567"/>
                <a:gd name="connsiteX8" fmla="*/ 477712 w 1663047"/>
                <a:gd name="connsiteY8" fmla="*/ 114855 h 684567"/>
                <a:gd name="connsiteX9" fmla="*/ 330101 w 1663047"/>
                <a:gd name="connsiteY9" fmla="*/ 182198 h 684567"/>
                <a:gd name="connsiteX10" fmla="*/ 141660 w 1663047"/>
                <a:gd name="connsiteY10" fmla="*/ 114855 h 684567"/>
                <a:gd name="connsiteX11" fmla="*/ 876 w 1663047"/>
                <a:gd name="connsiteY11" fmla="*/ 182198 h 684567"/>
                <a:gd name="connsiteX12" fmla="*/ 871 w 1663047"/>
                <a:gd name="connsiteY12" fmla="*/ 58669 h 684567"/>
                <a:gd name="connsiteX13" fmla="*/ 0 w 1663047"/>
                <a:gd name="connsiteY13" fmla="*/ 560964 h 684567"/>
                <a:gd name="connsiteX14" fmla="*/ 142959 w 1663047"/>
                <a:gd name="connsiteY14" fmla="*/ 502798 h 684567"/>
                <a:gd name="connsiteX15" fmla="*/ 308740 w 1663047"/>
                <a:gd name="connsiteY15" fmla="*/ 572619 h 684567"/>
                <a:gd name="connsiteX16" fmla="*/ 481338 w 1663047"/>
                <a:gd name="connsiteY16" fmla="*/ 502798 h 684567"/>
                <a:gd name="connsiteX17" fmla="*/ 653947 w 1663047"/>
                <a:gd name="connsiteY17" fmla="*/ 572619 h 684567"/>
                <a:gd name="connsiteX18" fmla="*/ 817677 w 1663047"/>
                <a:gd name="connsiteY18" fmla="*/ 502798 h 684567"/>
                <a:gd name="connsiteX19" fmla="*/ 996670 w 1663047"/>
                <a:gd name="connsiteY19" fmla="*/ 572619 h 684567"/>
                <a:gd name="connsiteX20" fmla="*/ 1153297 w 1663047"/>
                <a:gd name="connsiteY20" fmla="*/ 502798 h 684567"/>
                <a:gd name="connsiteX21" fmla="*/ 1330406 w 1663047"/>
                <a:gd name="connsiteY21" fmla="*/ 572619 h 684567"/>
                <a:gd name="connsiteX22" fmla="*/ 1489349 w 1663047"/>
                <a:gd name="connsiteY22" fmla="*/ 502798 h 684567"/>
                <a:gd name="connsiteX23" fmla="*/ 1659629 w 1663047"/>
                <a:gd name="connsiteY23" fmla="*/ 572619 h 684567"/>
                <a:gd name="connsiteX24" fmla="*/ 1659629 w 1663047"/>
                <a:gd name="connsiteY24" fmla="*/ 681142 h 684567"/>
                <a:gd name="connsiteX25" fmla="*/ 1500679 w 1663047"/>
                <a:gd name="connsiteY25" fmla="*/ 617150 h 684567"/>
                <a:gd name="connsiteX26" fmla="*/ 1328081 w 1663047"/>
                <a:gd name="connsiteY26" fmla="*/ 684493 h 684567"/>
                <a:gd name="connsiteX27" fmla="*/ 1157799 w 1663047"/>
                <a:gd name="connsiteY27" fmla="*/ 601151 h 684567"/>
                <a:gd name="connsiteX28" fmla="*/ 987529 w 1663047"/>
                <a:gd name="connsiteY28" fmla="*/ 684493 h 684567"/>
                <a:gd name="connsiteX29" fmla="*/ 817537 w 1663047"/>
                <a:gd name="connsiteY29" fmla="*/ 617150 h 684567"/>
                <a:gd name="connsiteX30" fmla="*/ 656124 w 1663047"/>
                <a:gd name="connsiteY30" fmla="*/ 684493 h 684567"/>
                <a:gd name="connsiteX31" fmla="*/ 476842 w 1663047"/>
                <a:gd name="connsiteY31" fmla="*/ 617150 h 684567"/>
                <a:gd name="connsiteX32" fmla="*/ 329230 w 1663047"/>
                <a:gd name="connsiteY32" fmla="*/ 684493 h 684567"/>
                <a:gd name="connsiteX33" fmla="*/ 140790 w 1663047"/>
                <a:gd name="connsiteY33" fmla="*/ 617150 h 684567"/>
                <a:gd name="connsiteX34" fmla="*/ 6 w 1663047"/>
                <a:gd name="connsiteY34" fmla="*/ 684493 h 684567"/>
                <a:gd name="connsiteX35" fmla="*/ 0 w 1663047"/>
                <a:gd name="connsiteY35" fmla="*/ 560964 h 684567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818408 w 1663047"/>
                <a:gd name="connsiteY5" fmla="*/ 114352 h 684064"/>
                <a:gd name="connsiteX6" fmla="*/ 656994 w 1663047"/>
                <a:gd name="connsiteY6" fmla="*/ 181695 h 684064"/>
                <a:gd name="connsiteX7" fmla="*/ 477712 w 1663047"/>
                <a:gd name="connsiteY7" fmla="*/ 114352 h 684064"/>
                <a:gd name="connsiteX8" fmla="*/ 330101 w 1663047"/>
                <a:gd name="connsiteY8" fmla="*/ 181695 h 684064"/>
                <a:gd name="connsiteX9" fmla="*/ 141660 w 1663047"/>
                <a:gd name="connsiteY9" fmla="*/ 114352 h 684064"/>
                <a:gd name="connsiteX10" fmla="*/ 876 w 1663047"/>
                <a:gd name="connsiteY10" fmla="*/ 181695 h 684064"/>
                <a:gd name="connsiteX11" fmla="*/ 871 w 1663047"/>
                <a:gd name="connsiteY11" fmla="*/ 58166 h 684064"/>
                <a:gd name="connsiteX12" fmla="*/ 0 w 1663047"/>
                <a:gd name="connsiteY12" fmla="*/ 560461 h 684064"/>
                <a:gd name="connsiteX13" fmla="*/ 142959 w 1663047"/>
                <a:gd name="connsiteY13" fmla="*/ 502295 h 684064"/>
                <a:gd name="connsiteX14" fmla="*/ 308740 w 1663047"/>
                <a:gd name="connsiteY14" fmla="*/ 572116 h 684064"/>
                <a:gd name="connsiteX15" fmla="*/ 481338 w 1663047"/>
                <a:gd name="connsiteY15" fmla="*/ 502295 h 684064"/>
                <a:gd name="connsiteX16" fmla="*/ 653947 w 1663047"/>
                <a:gd name="connsiteY16" fmla="*/ 572116 h 684064"/>
                <a:gd name="connsiteX17" fmla="*/ 817677 w 1663047"/>
                <a:gd name="connsiteY17" fmla="*/ 502295 h 684064"/>
                <a:gd name="connsiteX18" fmla="*/ 996670 w 1663047"/>
                <a:gd name="connsiteY18" fmla="*/ 572116 h 684064"/>
                <a:gd name="connsiteX19" fmla="*/ 1153297 w 1663047"/>
                <a:gd name="connsiteY19" fmla="*/ 502295 h 684064"/>
                <a:gd name="connsiteX20" fmla="*/ 1330406 w 1663047"/>
                <a:gd name="connsiteY20" fmla="*/ 572116 h 684064"/>
                <a:gd name="connsiteX21" fmla="*/ 1489349 w 1663047"/>
                <a:gd name="connsiteY21" fmla="*/ 502295 h 684064"/>
                <a:gd name="connsiteX22" fmla="*/ 1659629 w 1663047"/>
                <a:gd name="connsiteY22" fmla="*/ 572116 h 684064"/>
                <a:gd name="connsiteX23" fmla="*/ 1659629 w 1663047"/>
                <a:gd name="connsiteY23" fmla="*/ 680639 h 684064"/>
                <a:gd name="connsiteX24" fmla="*/ 1500679 w 1663047"/>
                <a:gd name="connsiteY24" fmla="*/ 616647 h 684064"/>
                <a:gd name="connsiteX25" fmla="*/ 1328081 w 1663047"/>
                <a:gd name="connsiteY25" fmla="*/ 683990 h 684064"/>
                <a:gd name="connsiteX26" fmla="*/ 1157799 w 1663047"/>
                <a:gd name="connsiteY26" fmla="*/ 600648 h 684064"/>
                <a:gd name="connsiteX27" fmla="*/ 987529 w 1663047"/>
                <a:gd name="connsiteY27" fmla="*/ 683990 h 684064"/>
                <a:gd name="connsiteX28" fmla="*/ 817537 w 1663047"/>
                <a:gd name="connsiteY28" fmla="*/ 616647 h 684064"/>
                <a:gd name="connsiteX29" fmla="*/ 656124 w 1663047"/>
                <a:gd name="connsiteY29" fmla="*/ 683990 h 684064"/>
                <a:gd name="connsiteX30" fmla="*/ 476842 w 1663047"/>
                <a:gd name="connsiteY30" fmla="*/ 616647 h 684064"/>
                <a:gd name="connsiteX31" fmla="*/ 329230 w 1663047"/>
                <a:gd name="connsiteY31" fmla="*/ 683990 h 684064"/>
                <a:gd name="connsiteX32" fmla="*/ 140790 w 1663047"/>
                <a:gd name="connsiteY32" fmla="*/ 616647 h 684064"/>
                <a:gd name="connsiteX33" fmla="*/ 6 w 1663047"/>
                <a:gd name="connsiteY33" fmla="*/ 683990 h 684064"/>
                <a:gd name="connsiteX34" fmla="*/ 0 w 1663047"/>
                <a:gd name="connsiteY34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482209 w 1663047"/>
                <a:gd name="connsiteY3" fmla="*/ 0 h 684064"/>
                <a:gd name="connsiteX4" fmla="*/ 654818 w 1663047"/>
                <a:gd name="connsiteY4" fmla="*/ 69821 h 684064"/>
                <a:gd name="connsiteX5" fmla="*/ 656994 w 1663047"/>
                <a:gd name="connsiteY5" fmla="*/ 181695 h 684064"/>
                <a:gd name="connsiteX6" fmla="*/ 477712 w 1663047"/>
                <a:gd name="connsiteY6" fmla="*/ 114352 h 684064"/>
                <a:gd name="connsiteX7" fmla="*/ 330101 w 1663047"/>
                <a:gd name="connsiteY7" fmla="*/ 181695 h 684064"/>
                <a:gd name="connsiteX8" fmla="*/ 141660 w 1663047"/>
                <a:gd name="connsiteY8" fmla="*/ 114352 h 684064"/>
                <a:gd name="connsiteX9" fmla="*/ 876 w 1663047"/>
                <a:gd name="connsiteY9" fmla="*/ 181695 h 684064"/>
                <a:gd name="connsiteX10" fmla="*/ 871 w 1663047"/>
                <a:gd name="connsiteY10" fmla="*/ 58166 h 684064"/>
                <a:gd name="connsiteX11" fmla="*/ 0 w 1663047"/>
                <a:gd name="connsiteY11" fmla="*/ 560461 h 684064"/>
                <a:gd name="connsiteX12" fmla="*/ 142959 w 1663047"/>
                <a:gd name="connsiteY12" fmla="*/ 502295 h 684064"/>
                <a:gd name="connsiteX13" fmla="*/ 308740 w 1663047"/>
                <a:gd name="connsiteY13" fmla="*/ 572116 h 684064"/>
                <a:gd name="connsiteX14" fmla="*/ 481338 w 1663047"/>
                <a:gd name="connsiteY14" fmla="*/ 502295 h 684064"/>
                <a:gd name="connsiteX15" fmla="*/ 653947 w 1663047"/>
                <a:gd name="connsiteY15" fmla="*/ 572116 h 684064"/>
                <a:gd name="connsiteX16" fmla="*/ 817677 w 1663047"/>
                <a:gd name="connsiteY16" fmla="*/ 502295 h 684064"/>
                <a:gd name="connsiteX17" fmla="*/ 996670 w 1663047"/>
                <a:gd name="connsiteY17" fmla="*/ 572116 h 684064"/>
                <a:gd name="connsiteX18" fmla="*/ 1153297 w 1663047"/>
                <a:gd name="connsiteY18" fmla="*/ 502295 h 684064"/>
                <a:gd name="connsiteX19" fmla="*/ 1330406 w 1663047"/>
                <a:gd name="connsiteY19" fmla="*/ 572116 h 684064"/>
                <a:gd name="connsiteX20" fmla="*/ 1489349 w 1663047"/>
                <a:gd name="connsiteY20" fmla="*/ 502295 h 684064"/>
                <a:gd name="connsiteX21" fmla="*/ 1659629 w 1663047"/>
                <a:gd name="connsiteY21" fmla="*/ 572116 h 684064"/>
                <a:gd name="connsiteX22" fmla="*/ 1659629 w 1663047"/>
                <a:gd name="connsiteY22" fmla="*/ 680639 h 684064"/>
                <a:gd name="connsiteX23" fmla="*/ 1500679 w 1663047"/>
                <a:gd name="connsiteY23" fmla="*/ 616647 h 684064"/>
                <a:gd name="connsiteX24" fmla="*/ 1328081 w 1663047"/>
                <a:gd name="connsiteY24" fmla="*/ 683990 h 684064"/>
                <a:gd name="connsiteX25" fmla="*/ 1157799 w 1663047"/>
                <a:gd name="connsiteY25" fmla="*/ 600648 h 684064"/>
                <a:gd name="connsiteX26" fmla="*/ 987529 w 1663047"/>
                <a:gd name="connsiteY26" fmla="*/ 683990 h 684064"/>
                <a:gd name="connsiteX27" fmla="*/ 817537 w 1663047"/>
                <a:gd name="connsiteY27" fmla="*/ 616647 h 684064"/>
                <a:gd name="connsiteX28" fmla="*/ 656124 w 1663047"/>
                <a:gd name="connsiteY28" fmla="*/ 683990 h 684064"/>
                <a:gd name="connsiteX29" fmla="*/ 476842 w 1663047"/>
                <a:gd name="connsiteY29" fmla="*/ 616647 h 684064"/>
                <a:gd name="connsiteX30" fmla="*/ 329230 w 1663047"/>
                <a:gd name="connsiteY30" fmla="*/ 683990 h 684064"/>
                <a:gd name="connsiteX31" fmla="*/ 140790 w 1663047"/>
                <a:gd name="connsiteY31" fmla="*/ 616647 h 684064"/>
                <a:gd name="connsiteX32" fmla="*/ 6 w 1663047"/>
                <a:gd name="connsiteY32" fmla="*/ 683990 h 684064"/>
                <a:gd name="connsiteX33" fmla="*/ 0 w 1663047"/>
                <a:gd name="connsiteY33" fmla="*/ 560461 h 684064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656994 w 1663047"/>
                <a:gd name="connsiteY4" fmla="*/ 184276 h 686645"/>
                <a:gd name="connsiteX5" fmla="*/ 477712 w 1663047"/>
                <a:gd name="connsiteY5" fmla="*/ 116933 h 686645"/>
                <a:gd name="connsiteX6" fmla="*/ 330101 w 1663047"/>
                <a:gd name="connsiteY6" fmla="*/ 184276 h 686645"/>
                <a:gd name="connsiteX7" fmla="*/ 141660 w 1663047"/>
                <a:gd name="connsiteY7" fmla="*/ 116933 h 686645"/>
                <a:gd name="connsiteX8" fmla="*/ 876 w 1663047"/>
                <a:gd name="connsiteY8" fmla="*/ 184276 h 686645"/>
                <a:gd name="connsiteX9" fmla="*/ 871 w 1663047"/>
                <a:gd name="connsiteY9" fmla="*/ 60747 h 686645"/>
                <a:gd name="connsiteX10" fmla="*/ 0 w 1663047"/>
                <a:gd name="connsiteY10" fmla="*/ 563042 h 686645"/>
                <a:gd name="connsiteX11" fmla="*/ 142959 w 1663047"/>
                <a:gd name="connsiteY11" fmla="*/ 504876 h 686645"/>
                <a:gd name="connsiteX12" fmla="*/ 308740 w 1663047"/>
                <a:gd name="connsiteY12" fmla="*/ 574697 h 686645"/>
                <a:gd name="connsiteX13" fmla="*/ 481338 w 1663047"/>
                <a:gd name="connsiteY13" fmla="*/ 504876 h 686645"/>
                <a:gd name="connsiteX14" fmla="*/ 653947 w 1663047"/>
                <a:gd name="connsiteY14" fmla="*/ 574697 h 686645"/>
                <a:gd name="connsiteX15" fmla="*/ 817677 w 1663047"/>
                <a:gd name="connsiteY15" fmla="*/ 504876 h 686645"/>
                <a:gd name="connsiteX16" fmla="*/ 996670 w 1663047"/>
                <a:gd name="connsiteY16" fmla="*/ 574697 h 686645"/>
                <a:gd name="connsiteX17" fmla="*/ 1153297 w 1663047"/>
                <a:gd name="connsiteY17" fmla="*/ 504876 h 686645"/>
                <a:gd name="connsiteX18" fmla="*/ 1330406 w 1663047"/>
                <a:gd name="connsiteY18" fmla="*/ 574697 h 686645"/>
                <a:gd name="connsiteX19" fmla="*/ 1489349 w 1663047"/>
                <a:gd name="connsiteY19" fmla="*/ 504876 h 686645"/>
                <a:gd name="connsiteX20" fmla="*/ 1659629 w 1663047"/>
                <a:gd name="connsiteY20" fmla="*/ 574697 h 686645"/>
                <a:gd name="connsiteX21" fmla="*/ 1659629 w 1663047"/>
                <a:gd name="connsiteY21" fmla="*/ 683220 h 686645"/>
                <a:gd name="connsiteX22" fmla="*/ 1500679 w 1663047"/>
                <a:gd name="connsiteY22" fmla="*/ 619228 h 686645"/>
                <a:gd name="connsiteX23" fmla="*/ 1328081 w 1663047"/>
                <a:gd name="connsiteY23" fmla="*/ 686571 h 686645"/>
                <a:gd name="connsiteX24" fmla="*/ 1157799 w 1663047"/>
                <a:gd name="connsiteY24" fmla="*/ 603229 h 686645"/>
                <a:gd name="connsiteX25" fmla="*/ 987529 w 1663047"/>
                <a:gd name="connsiteY25" fmla="*/ 686571 h 686645"/>
                <a:gd name="connsiteX26" fmla="*/ 817537 w 1663047"/>
                <a:gd name="connsiteY26" fmla="*/ 619228 h 686645"/>
                <a:gd name="connsiteX27" fmla="*/ 656124 w 1663047"/>
                <a:gd name="connsiteY27" fmla="*/ 686571 h 686645"/>
                <a:gd name="connsiteX28" fmla="*/ 476842 w 1663047"/>
                <a:gd name="connsiteY28" fmla="*/ 619228 h 686645"/>
                <a:gd name="connsiteX29" fmla="*/ 329230 w 1663047"/>
                <a:gd name="connsiteY29" fmla="*/ 686571 h 686645"/>
                <a:gd name="connsiteX30" fmla="*/ 140790 w 1663047"/>
                <a:gd name="connsiteY30" fmla="*/ 619228 h 686645"/>
                <a:gd name="connsiteX31" fmla="*/ 6 w 1663047"/>
                <a:gd name="connsiteY31" fmla="*/ 686571 h 686645"/>
                <a:gd name="connsiteX32" fmla="*/ 0 w 1663047"/>
                <a:gd name="connsiteY32" fmla="*/ 563042 h 686645"/>
                <a:gd name="connsiteX0" fmla="*/ 871 w 1663047"/>
                <a:gd name="connsiteY0" fmla="*/ 58669 h 684567"/>
                <a:gd name="connsiteX1" fmla="*/ 143829 w 1663047"/>
                <a:gd name="connsiteY1" fmla="*/ 503 h 684567"/>
                <a:gd name="connsiteX2" fmla="*/ 309611 w 1663047"/>
                <a:gd name="connsiteY2" fmla="*/ 70324 h 684567"/>
                <a:gd name="connsiteX3" fmla="*/ 482209 w 1663047"/>
                <a:gd name="connsiteY3" fmla="*/ 503 h 684567"/>
                <a:gd name="connsiteX4" fmla="*/ 477712 w 1663047"/>
                <a:gd name="connsiteY4" fmla="*/ 114855 h 684567"/>
                <a:gd name="connsiteX5" fmla="*/ 330101 w 1663047"/>
                <a:gd name="connsiteY5" fmla="*/ 182198 h 684567"/>
                <a:gd name="connsiteX6" fmla="*/ 141660 w 1663047"/>
                <a:gd name="connsiteY6" fmla="*/ 114855 h 684567"/>
                <a:gd name="connsiteX7" fmla="*/ 876 w 1663047"/>
                <a:gd name="connsiteY7" fmla="*/ 182198 h 684567"/>
                <a:gd name="connsiteX8" fmla="*/ 871 w 1663047"/>
                <a:gd name="connsiteY8" fmla="*/ 58669 h 684567"/>
                <a:gd name="connsiteX9" fmla="*/ 0 w 1663047"/>
                <a:gd name="connsiteY9" fmla="*/ 560964 h 684567"/>
                <a:gd name="connsiteX10" fmla="*/ 142959 w 1663047"/>
                <a:gd name="connsiteY10" fmla="*/ 502798 h 684567"/>
                <a:gd name="connsiteX11" fmla="*/ 308740 w 1663047"/>
                <a:gd name="connsiteY11" fmla="*/ 572619 h 684567"/>
                <a:gd name="connsiteX12" fmla="*/ 481338 w 1663047"/>
                <a:gd name="connsiteY12" fmla="*/ 502798 h 684567"/>
                <a:gd name="connsiteX13" fmla="*/ 653947 w 1663047"/>
                <a:gd name="connsiteY13" fmla="*/ 572619 h 684567"/>
                <a:gd name="connsiteX14" fmla="*/ 817677 w 1663047"/>
                <a:gd name="connsiteY14" fmla="*/ 502798 h 684567"/>
                <a:gd name="connsiteX15" fmla="*/ 996670 w 1663047"/>
                <a:gd name="connsiteY15" fmla="*/ 572619 h 684567"/>
                <a:gd name="connsiteX16" fmla="*/ 1153297 w 1663047"/>
                <a:gd name="connsiteY16" fmla="*/ 502798 h 684567"/>
                <a:gd name="connsiteX17" fmla="*/ 1330406 w 1663047"/>
                <a:gd name="connsiteY17" fmla="*/ 572619 h 684567"/>
                <a:gd name="connsiteX18" fmla="*/ 1489349 w 1663047"/>
                <a:gd name="connsiteY18" fmla="*/ 502798 h 684567"/>
                <a:gd name="connsiteX19" fmla="*/ 1659629 w 1663047"/>
                <a:gd name="connsiteY19" fmla="*/ 572619 h 684567"/>
                <a:gd name="connsiteX20" fmla="*/ 1659629 w 1663047"/>
                <a:gd name="connsiteY20" fmla="*/ 681142 h 684567"/>
                <a:gd name="connsiteX21" fmla="*/ 1500679 w 1663047"/>
                <a:gd name="connsiteY21" fmla="*/ 617150 h 684567"/>
                <a:gd name="connsiteX22" fmla="*/ 1328081 w 1663047"/>
                <a:gd name="connsiteY22" fmla="*/ 684493 h 684567"/>
                <a:gd name="connsiteX23" fmla="*/ 1157799 w 1663047"/>
                <a:gd name="connsiteY23" fmla="*/ 601151 h 684567"/>
                <a:gd name="connsiteX24" fmla="*/ 987529 w 1663047"/>
                <a:gd name="connsiteY24" fmla="*/ 684493 h 684567"/>
                <a:gd name="connsiteX25" fmla="*/ 817537 w 1663047"/>
                <a:gd name="connsiteY25" fmla="*/ 617150 h 684567"/>
                <a:gd name="connsiteX26" fmla="*/ 656124 w 1663047"/>
                <a:gd name="connsiteY26" fmla="*/ 684493 h 684567"/>
                <a:gd name="connsiteX27" fmla="*/ 476842 w 1663047"/>
                <a:gd name="connsiteY27" fmla="*/ 617150 h 684567"/>
                <a:gd name="connsiteX28" fmla="*/ 329230 w 1663047"/>
                <a:gd name="connsiteY28" fmla="*/ 684493 h 684567"/>
                <a:gd name="connsiteX29" fmla="*/ 140790 w 1663047"/>
                <a:gd name="connsiteY29" fmla="*/ 617150 h 684567"/>
                <a:gd name="connsiteX30" fmla="*/ 6 w 1663047"/>
                <a:gd name="connsiteY30" fmla="*/ 684493 h 684567"/>
                <a:gd name="connsiteX31" fmla="*/ 0 w 1663047"/>
                <a:gd name="connsiteY31" fmla="*/ 560964 h 684567"/>
                <a:gd name="connsiteX0" fmla="*/ 871 w 1663047"/>
                <a:gd name="connsiteY0" fmla="*/ 60747 h 686645"/>
                <a:gd name="connsiteX1" fmla="*/ 143829 w 1663047"/>
                <a:gd name="connsiteY1" fmla="*/ 2581 h 686645"/>
                <a:gd name="connsiteX2" fmla="*/ 309611 w 1663047"/>
                <a:gd name="connsiteY2" fmla="*/ 72402 h 686645"/>
                <a:gd name="connsiteX3" fmla="*/ 482209 w 1663047"/>
                <a:gd name="connsiteY3" fmla="*/ 2581 h 686645"/>
                <a:gd name="connsiteX4" fmla="*/ 330101 w 1663047"/>
                <a:gd name="connsiteY4" fmla="*/ 184276 h 686645"/>
                <a:gd name="connsiteX5" fmla="*/ 141660 w 1663047"/>
                <a:gd name="connsiteY5" fmla="*/ 116933 h 686645"/>
                <a:gd name="connsiteX6" fmla="*/ 876 w 1663047"/>
                <a:gd name="connsiteY6" fmla="*/ 184276 h 686645"/>
                <a:gd name="connsiteX7" fmla="*/ 871 w 1663047"/>
                <a:gd name="connsiteY7" fmla="*/ 60747 h 686645"/>
                <a:gd name="connsiteX8" fmla="*/ 0 w 1663047"/>
                <a:gd name="connsiteY8" fmla="*/ 563042 h 686645"/>
                <a:gd name="connsiteX9" fmla="*/ 142959 w 1663047"/>
                <a:gd name="connsiteY9" fmla="*/ 504876 h 686645"/>
                <a:gd name="connsiteX10" fmla="*/ 308740 w 1663047"/>
                <a:gd name="connsiteY10" fmla="*/ 574697 h 686645"/>
                <a:gd name="connsiteX11" fmla="*/ 481338 w 1663047"/>
                <a:gd name="connsiteY11" fmla="*/ 504876 h 686645"/>
                <a:gd name="connsiteX12" fmla="*/ 653947 w 1663047"/>
                <a:gd name="connsiteY12" fmla="*/ 574697 h 686645"/>
                <a:gd name="connsiteX13" fmla="*/ 817677 w 1663047"/>
                <a:gd name="connsiteY13" fmla="*/ 504876 h 686645"/>
                <a:gd name="connsiteX14" fmla="*/ 996670 w 1663047"/>
                <a:gd name="connsiteY14" fmla="*/ 574697 h 686645"/>
                <a:gd name="connsiteX15" fmla="*/ 1153297 w 1663047"/>
                <a:gd name="connsiteY15" fmla="*/ 504876 h 686645"/>
                <a:gd name="connsiteX16" fmla="*/ 1330406 w 1663047"/>
                <a:gd name="connsiteY16" fmla="*/ 574697 h 686645"/>
                <a:gd name="connsiteX17" fmla="*/ 1489349 w 1663047"/>
                <a:gd name="connsiteY17" fmla="*/ 504876 h 686645"/>
                <a:gd name="connsiteX18" fmla="*/ 1659629 w 1663047"/>
                <a:gd name="connsiteY18" fmla="*/ 574697 h 686645"/>
                <a:gd name="connsiteX19" fmla="*/ 1659629 w 1663047"/>
                <a:gd name="connsiteY19" fmla="*/ 683220 h 686645"/>
                <a:gd name="connsiteX20" fmla="*/ 1500679 w 1663047"/>
                <a:gd name="connsiteY20" fmla="*/ 619228 h 686645"/>
                <a:gd name="connsiteX21" fmla="*/ 1328081 w 1663047"/>
                <a:gd name="connsiteY21" fmla="*/ 686571 h 686645"/>
                <a:gd name="connsiteX22" fmla="*/ 1157799 w 1663047"/>
                <a:gd name="connsiteY22" fmla="*/ 603229 h 686645"/>
                <a:gd name="connsiteX23" fmla="*/ 987529 w 1663047"/>
                <a:gd name="connsiteY23" fmla="*/ 686571 h 686645"/>
                <a:gd name="connsiteX24" fmla="*/ 817537 w 1663047"/>
                <a:gd name="connsiteY24" fmla="*/ 619228 h 686645"/>
                <a:gd name="connsiteX25" fmla="*/ 656124 w 1663047"/>
                <a:gd name="connsiteY25" fmla="*/ 686571 h 686645"/>
                <a:gd name="connsiteX26" fmla="*/ 476842 w 1663047"/>
                <a:gd name="connsiteY26" fmla="*/ 619228 h 686645"/>
                <a:gd name="connsiteX27" fmla="*/ 329230 w 1663047"/>
                <a:gd name="connsiteY27" fmla="*/ 686571 h 686645"/>
                <a:gd name="connsiteX28" fmla="*/ 140790 w 1663047"/>
                <a:gd name="connsiteY28" fmla="*/ 619228 h 686645"/>
                <a:gd name="connsiteX29" fmla="*/ 6 w 1663047"/>
                <a:gd name="connsiteY29" fmla="*/ 686571 h 686645"/>
                <a:gd name="connsiteX30" fmla="*/ 0 w 1663047"/>
                <a:gd name="connsiteY30" fmla="*/ 563042 h 686645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330101 w 1663047"/>
                <a:gd name="connsiteY3" fmla="*/ 181695 h 684064"/>
                <a:gd name="connsiteX4" fmla="*/ 141660 w 1663047"/>
                <a:gd name="connsiteY4" fmla="*/ 114352 h 684064"/>
                <a:gd name="connsiteX5" fmla="*/ 876 w 1663047"/>
                <a:gd name="connsiteY5" fmla="*/ 181695 h 684064"/>
                <a:gd name="connsiteX6" fmla="*/ 871 w 1663047"/>
                <a:gd name="connsiteY6" fmla="*/ 58166 h 684064"/>
                <a:gd name="connsiteX7" fmla="*/ 0 w 1663047"/>
                <a:gd name="connsiteY7" fmla="*/ 560461 h 684064"/>
                <a:gd name="connsiteX8" fmla="*/ 142959 w 1663047"/>
                <a:gd name="connsiteY8" fmla="*/ 502295 h 684064"/>
                <a:gd name="connsiteX9" fmla="*/ 308740 w 1663047"/>
                <a:gd name="connsiteY9" fmla="*/ 572116 h 684064"/>
                <a:gd name="connsiteX10" fmla="*/ 481338 w 1663047"/>
                <a:gd name="connsiteY10" fmla="*/ 502295 h 684064"/>
                <a:gd name="connsiteX11" fmla="*/ 653947 w 1663047"/>
                <a:gd name="connsiteY11" fmla="*/ 572116 h 684064"/>
                <a:gd name="connsiteX12" fmla="*/ 817677 w 1663047"/>
                <a:gd name="connsiteY12" fmla="*/ 502295 h 684064"/>
                <a:gd name="connsiteX13" fmla="*/ 996670 w 1663047"/>
                <a:gd name="connsiteY13" fmla="*/ 572116 h 684064"/>
                <a:gd name="connsiteX14" fmla="*/ 1153297 w 1663047"/>
                <a:gd name="connsiteY14" fmla="*/ 502295 h 684064"/>
                <a:gd name="connsiteX15" fmla="*/ 1330406 w 1663047"/>
                <a:gd name="connsiteY15" fmla="*/ 572116 h 684064"/>
                <a:gd name="connsiteX16" fmla="*/ 1489349 w 1663047"/>
                <a:gd name="connsiteY16" fmla="*/ 502295 h 684064"/>
                <a:gd name="connsiteX17" fmla="*/ 1659629 w 1663047"/>
                <a:gd name="connsiteY17" fmla="*/ 572116 h 684064"/>
                <a:gd name="connsiteX18" fmla="*/ 1659629 w 1663047"/>
                <a:gd name="connsiteY18" fmla="*/ 680639 h 684064"/>
                <a:gd name="connsiteX19" fmla="*/ 1500679 w 1663047"/>
                <a:gd name="connsiteY19" fmla="*/ 616647 h 684064"/>
                <a:gd name="connsiteX20" fmla="*/ 1328081 w 1663047"/>
                <a:gd name="connsiteY20" fmla="*/ 683990 h 684064"/>
                <a:gd name="connsiteX21" fmla="*/ 1157799 w 1663047"/>
                <a:gd name="connsiteY21" fmla="*/ 600648 h 684064"/>
                <a:gd name="connsiteX22" fmla="*/ 987529 w 1663047"/>
                <a:gd name="connsiteY22" fmla="*/ 683990 h 684064"/>
                <a:gd name="connsiteX23" fmla="*/ 817537 w 1663047"/>
                <a:gd name="connsiteY23" fmla="*/ 616647 h 684064"/>
                <a:gd name="connsiteX24" fmla="*/ 656124 w 1663047"/>
                <a:gd name="connsiteY24" fmla="*/ 683990 h 684064"/>
                <a:gd name="connsiteX25" fmla="*/ 476842 w 1663047"/>
                <a:gd name="connsiteY25" fmla="*/ 616647 h 684064"/>
                <a:gd name="connsiteX26" fmla="*/ 329230 w 1663047"/>
                <a:gd name="connsiteY26" fmla="*/ 683990 h 684064"/>
                <a:gd name="connsiteX27" fmla="*/ 140790 w 1663047"/>
                <a:gd name="connsiteY27" fmla="*/ 616647 h 684064"/>
                <a:gd name="connsiteX28" fmla="*/ 6 w 1663047"/>
                <a:gd name="connsiteY28" fmla="*/ 683990 h 684064"/>
                <a:gd name="connsiteX29" fmla="*/ 0 w 1663047"/>
                <a:gd name="connsiteY29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309611 w 1663047"/>
                <a:gd name="connsiteY2" fmla="*/ 69821 h 684064"/>
                <a:gd name="connsiteX3" fmla="*/ 141660 w 1663047"/>
                <a:gd name="connsiteY3" fmla="*/ 114352 h 684064"/>
                <a:gd name="connsiteX4" fmla="*/ 876 w 1663047"/>
                <a:gd name="connsiteY4" fmla="*/ 181695 h 684064"/>
                <a:gd name="connsiteX5" fmla="*/ 871 w 1663047"/>
                <a:gd name="connsiteY5" fmla="*/ 58166 h 684064"/>
                <a:gd name="connsiteX6" fmla="*/ 0 w 1663047"/>
                <a:gd name="connsiteY6" fmla="*/ 560461 h 684064"/>
                <a:gd name="connsiteX7" fmla="*/ 142959 w 1663047"/>
                <a:gd name="connsiteY7" fmla="*/ 502295 h 684064"/>
                <a:gd name="connsiteX8" fmla="*/ 308740 w 1663047"/>
                <a:gd name="connsiteY8" fmla="*/ 572116 h 684064"/>
                <a:gd name="connsiteX9" fmla="*/ 481338 w 1663047"/>
                <a:gd name="connsiteY9" fmla="*/ 502295 h 684064"/>
                <a:gd name="connsiteX10" fmla="*/ 653947 w 1663047"/>
                <a:gd name="connsiteY10" fmla="*/ 572116 h 684064"/>
                <a:gd name="connsiteX11" fmla="*/ 817677 w 1663047"/>
                <a:gd name="connsiteY11" fmla="*/ 502295 h 684064"/>
                <a:gd name="connsiteX12" fmla="*/ 996670 w 1663047"/>
                <a:gd name="connsiteY12" fmla="*/ 572116 h 684064"/>
                <a:gd name="connsiteX13" fmla="*/ 1153297 w 1663047"/>
                <a:gd name="connsiteY13" fmla="*/ 502295 h 684064"/>
                <a:gd name="connsiteX14" fmla="*/ 1330406 w 1663047"/>
                <a:gd name="connsiteY14" fmla="*/ 572116 h 684064"/>
                <a:gd name="connsiteX15" fmla="*/ 1489349 w 1663047"/>
                <a:gd name="connsiteY15" fmla="*/ 502295 h 684064"/>
                <a:gd name="connsiteX16" fmla="*/ 1659629 w 1663047"/>
                <a:gd name="connsiteY16" fmla="*/ 572116 h 684064"/>
                <a:gd name="connsiteX17" fmla="*/ 1659629 w 1663047"/>
                <a:gd name="connsiteY17" fmla="*/ 680639 h 684064"/>
                <a:gd name="connsiteX18" fmla="*/ 1500679 w 1663047"/>
                <a:gd name="connsiteY18" fmla="*/ 616647 h 684064"/>
                <a:gd name="connsiteX19" fmla="*/ 1328081 w 1663047"/>
                <a:gd name="connsiteY19" fmla="*/ 683990 h 684064"/>
                <a:gd name="connsiteX20" fmla="*/ 1157799 w 1663047"/>
                <a:gd name="connsiteY20" fmla="*/ 600648 h 684064"/>
                <a:gd name="connsiteX21" fmla="*/ 987529 w 1663047"/>
                <a:gd name="connsiteY21" fmla="*/ 683990 h 684064"/>
                <a:gd name="connsiteX22" fmla="*/ 817537 w 1663047"/>
                <a:gd name="connsiteY22" fmla="*/ 616647 h 684064"/>
                <a:gd name="connsiteX23" fmla="*/ 656124 w 1663047"/>
                <a:gd name="connsiteY23" fmla="*/ 683990 h 684064"/>
                <a:gd name="connsiteX24" fmla="*/ 476842 w 1663047"/>
                <a:gd name="connsiteY24" fmla="*/ 616647 h 684064"/>
                <a:gd name="connsiteX25" fmla="*/ 329230 w 1663047"/>
                <a:gd name="connsiteY25" fmla="*/ 683990 h 684064"/>
                <a:gd name="connsiteX26" fmla="*/ 140790 w 1663047"/>
                <a:gd name="connsiteY26" fmla="*/ 616647 h 684064"/>
                <a:gd name="connsiteX27" fmla="*/ 6 w 1663047"/>
                <a:gd name="connsiteY27" fmla="*/ 683990 h 684064"/>
                <a:gd name="connsiteX28" fmla="*/ 0 w 1663047"/>
                <a:gd name="connsiteY28" fmla="*/ 560461 h 684064"/>
                <a:gd name="connsiteX0" fmla="*/ 871 w 1663047"/>
                <a:gd name="connsiteY0" fmla="*/ 58166 h 684064"/>
                <a:gd name="connsiteX1" fmla="*/ 143829 w 1663047"/>
                <a:gd name="connsiteY1" fmla="*/ 0 h 684064"/>
                <a:gd name="connsiteX2" fmla="*/ 141660 w 1663047"/>
                <a:gd name="connsiteY2" fmla="*/ 114352 h 684064"/>
                <a:gd name="connsiteX3" fmla="*/ 876 w 1663047"/>
                <a:gd name="connsiteY3" fmla="*/ 181695 h 684064"/>
                <a:gd name="connsiteX4" fmla="*/ 871 w 1663047"/>
                <a:gd name="connsiteY4" fmla="*/ 58166 h 684064"/>
                <a:gd name="connsiteX5" fmla="*/ 0 w 1663047"/>
                <a:gd name="connsiteY5" fmla="*/ 560461 h 684064"/>
                <a:gd name="connsiteX6" fmla="*/ 142959 w 1663047"/>
                <a:gd name="connsiteY6" fmla="*/ 502295 h 684064"/>
                <a:gd name="connsiteX7" fmla="*/ 308740 w 1663047"/>
                <a:gd name="connsiteY7" fmla="*/ 572116 h 684064"/>
                <a:gd name="connsiteX8" fmla="*/ 481338 w 1663047"/>
                <a:gd name="connsiteY8" fmla="*/ 502295 h 684064"/>
                <a:gd name="connsiteX9" fmla="*/ 653947 w 1663047"/>
                <a:gd name="connsiteY9" fmla="*/ 572116 h 684064"/>
                <a:gd name="connsiteX10" fmla="*/ 817677 w 1663047"/>
                <a:gd name="connsiteY10" fmla="*/ 502295 h 684064"/>
                <a:gd name="connsiteX11" fmla="*/ 996670 w 1663047"/>
                <a:gd name="connsiteY11" fmla="*/ 572116 h 684064"/>
                <a:gd name="connsiteX12" fmla="*/ 1153297 w 1663047"/>
                <a:gd name="connsiteY12" fmla="*/ 502295 h 684064"/>
                <a:gd name="connsiteX13" fmla="*/ 1330406 w 1663047"/>
                <a:gd name="connsiteY13" fmla="*/ 572116 h 684064"/>
                <a:gd name="connsiteX14" fmla="*/ 1489349 w 1663047"/>
                <a:gd name="connsiteY14" fmla="*/ 502295 h 684064"/>
                <a:gd name="connsiteX15" fmla="*/ 1659629 w 1663047"/>
                <a:gd name="connsiteY15" fmla="*/ 572116 h 684064"/>
                <a:gd name="connsiteX16" fmla="*/ 1659629 w 1663047"/>
                <a:gd name="connsiteY16" fmla="*/ 680639 h 684064"/>
                <a:gd name="connsiteX17" fmla="*/ 1500679 w 1663047"/>
                <a:gd name="connsiteY17" fmla="*/ 616647 h 684064"/>
                <a:gd name="connsiteX18" fmla="*/ 1328081 w 1663047"/>
                <a:gd name="connsiteY18" fmla="*/ 683990 h 684064"/>
                <a:gd name="connsiteX19" fmla="*/ 1157799 w 1663047"/>
                <a:gd name="connsiteY19" fmla="*/ 600648 h 684064"/>
                <a:gd name="connsiteX20" fmla="*/ 987529 w 1663047"/>
                <a:gd name="connsiteY20" fmla="*/ 683990 h 684064"/>
                <a:gd name="connsiteX21" fmla="*/ 817537 w 1663047"/>
                <a:gd name="connsiteY21" fmla="*/ 616647 h 684064"/>
                <a:gd name="connsiteX22" fmla="*/ 656124 w 1663047"/>
                <a:gd name="connsiteY22" fmla="*/ 683990 h 684064"/>
                <a:gd name="connsiteX23" fmla="*/ 476842 w 1663047"/>
                <a:gd name="connsiteY23" fmla="*/ 616647 h 684064"/>
                <a:gd name="connsiteX24" fmla="*/ 329230 w 1663047"/>
                <a:gd name="connsiteY24" fmla="*/ 683990 h 684064"/>
                <a:gd name="connsiteX25" fmla="*/ 140790 w 1663047"/>
                <a:gd name="connsiteY25" fmla="*/ 616647 h 684064"/>
                <a:gd name="connsiteX26" fmla="*/ 6 w 1663047"/>
                <a:gd name="connsiteY26" fmla="*/ 683990 h 684064"/>
                <a:gd name="connsiteX27" fmla="*/ 0 w 1663047"/>
                <a:gd name="connsiteY27" fmla="*/ 560461 h 684064"/>
                <a:gd name="connsiteX0" fmla="*/ 10585 w 1672761"/>
                <a:gd name="connsiteY0" fmla="*/ 58166 h 684064"/>
                <a:gd name="connsiteX1" fmla="*/ 153543 w 1672761"/>
                <a:gd name="connsiteY1" fmla="*/ 0 h 684064"/>
                <a:gd name="connsiteX2" fmla="*/ 10590 w 1672761"/>
                <a:gd name="connsiteY2" fmla="*/ 181695 h 684064"/>
                <a:gd name="connsiteX3" fmla="*/ 10585 w 1672761"/>
                <a:gd name="connsiteY3" fmla="*/ 58166 h 684064"/>
                <a:gd name="connsiteX4" fmla="*/ 9714 w 1672761"/>
                <a:gd name="connsiteY4" fmla="*/ 560461 h 684064"/>
                <a:gd name="connsiteX5" fmla="*/ 152673 w 1672761"/>
                <a:gd name="connsiteY5" fmla="*/ 502295 h 684064"/>
                <a:gd name="connsiteX6" fmla="*/ 318454 w 1672761"/>
                <a:gd name="connsiteY6" fmla="*/ 572116 h 684064"/>
                <a:gd name="connsiteX7" fmla="*/ 491052 w 1672761"/>
                <a:gd name="connsiteY7" fmla="*/ 502295 h 684064"/>
                <a:gd name="connsiteX8" fmla="*/ 663661 w 1672761"/>
                <a:gd name="connsiteY8" fmla="*/ 572116 h 684064"/>
                <a:gd name="connsiteX9" fmla="*/ 827391 w 1672761"/>
                <a:gd name="connsiteY9" fmla="*/ 502295 h 684064"/>
                <a:gd name="connsiteX10" fmla="*/ 1006384 w 1672761"/>
                <a:gd name="connsiteY10" fmla="*/ 572116 h 684064"/>
                <a:gd name="connsiteX11" fmla="*/ 1163011 w 1672761"/>
                <a:gd name="connsiteY11" fmla="*/ 502295 h 684064"/>
                <a:gd name="connsiteX12" fmla="*/ 1340120 w 1672761"/>
                <a:gd name="connsiteY12" fmla="*/ 572116 h 684064"/>
                <a:gd name="connsiteX13" fmla="*/ 1499063 w 1672761"/>
                <a:gd name="connsiteY13" fmla="*/ 502295 h 684064"/>
                <a:gd name="connsiteX14" fmla="*/ 1669343 w 1672761"/>
                <a:gd name="connsiteY14" fmla="*/ 572116 h 684064"/>
                <a:gd name="connsiteX15" fmla="*/ 1669343 w 1672761"/>
                <a:gd name="connsiteY15" fmla="*/ 680639 h 684064"/>
                <a:gd name="connsiteX16" fmla="*/ 1510393 w 1672761"/>
                <a:gd name="connsiteY16" fmla="*/ 616647 h 684064"/>
                <a:gd name="connsiteX17" fmla="*/ 1337795 w 1672761"/>
                <a:gd name="connsiteY17" fmla="*/ 683990 h 684064"/>
                <a:gd name="connsiteX18" fmla="*/ 1167513 w 1672761"/>
                <a:gd name="connsiteY18" fmla="*/ 600648 h 684064"/>
                <a:gd name="connsiteX19" fmla="*/ 997243 w 1672761"/>
                <a:gd name="connsiteY19" fmla="*/ 683990 h 684064"/>
                <a:gd name="connsiteX20" fmla="*/ 827251 w 1672761"/>
                <a:gd name="connsiteY20" fmla="*/ 616647 h 684064"/>
                <a:gd name="connsiteX21" fmla="*/ 665838 w 1672761"/>
                <a:gd name="connsiteY21" fmla="*/ 683990 h 684064"/>
                <a:gd name="connsiteX22" fmla="*/ 486556 w 1672761"/>
                <a:gd name="connsiteY22" fmla="*/ 616647 h 684064"/>
                <a:gd name="connsiteX23" fmla="*/ 338944 w 1672761"/>
                <a:gd name="connsiteY23" fmla="*/ 683990 h 684064"/>
                <a:gd name="connsiteX24" fmla="*/ 150504 w 1672761"/>
                <a:gd name="connsiteY24" fmla="*/ 616647 h 684064"/>
                <a:gd name="connsiteX25" fmla="*/ 9720 w 1672761"/>
                <a:gd name="connsiteY25" fmla="*/ 683990 h 684064"/>
                <a:gd name="connsiteX26" fmla="*/ 9714 w 1672761"/>
                <a:gd name="connsiteY26" fmla="*/ 560461 h 684064"/>
                <a:gd name="connsiteX0" fmla="*/ 10585 w 1672761"/>
                <a:gd name="connsiteY0" fmla="*/ 0 h 625898"/>
                <a:gd name="connsiteX1" fmla="*/ 10590 w 1672761"/>
                <a:gd name="connsiteY1" fmla="*/ 123529 h 625898"/>
                <a:gd name="connsiteX2" fmla="*/ 10585 w 1672761"/>
                <a:gd name="connsiteY2" fmla="*/ 0 h 625898"/>
                <a:gd name="connsiteX3" fmla="*/ 9714 w 1672761"/>
                <a:gd name="connsiteY3" fmla="*/ 502295 h 625898"/>
                <a:gd name="connsiteX4" fmla="*/ 152673 w 1672761"/>
                <a:gd name="connsiteY4" fmla="*/ 444129 h 625898"/>
                <a:gd name="connsiteX5" fmla="*/ 318454 w 1672761"/>
                <a:gd name="connsiteY5" fmla="*/ 513950 h 625898"/>
                <a:gd name="connsiteX6" fmla="*/ 491052 w 1672761"/>
                <a:gd name="connsiteY6" fmla="*/ 444129 h 625898"/>
                <a:gd name="connsiteX7" fmla="*/ 663661 w 1672761"/>
                <a:gd name="connsiteY7" fmla="*/ 513950 h 625898"/>
                <a:gd name="connsiteX8" fmla="*/ 827391 w 1672761"/>
                <a:gd name="connsiteY8" fmla="*/ 444129 h 625898"/>
                <a:gd name="connsiteX9" fmla="*/ 1006384 w 1672761"/>
                <a:gd name="connsiteY9" fmla="*/ 513950 h 625898"/>
                <a:gd name="connsiteX10" fmla="*/ 1163011 w 1672761"/>
                <a:gd name="connsiteY10" fmla="*/ 444129 h 625898"/>
                <a:gd name="connsiteX11" fmla="*/ 1340120 w 1672761"/>
                <a:gd name="connsiteY11" fmla="*/ 513950 h 625898"/>
                <a:gd name="connsiteX12" fmla="*/ 1499063 w 1672761"/>
                <a:gd name="connsiteY12" fmla="*/ 444129 h 625898"/>
                <a:gd name="connsiteX13" fmla="*/ 1669343 w 1672761"/>
                <a:gd name="connsiteY13" fmla="*/ 513950 h 625898"/>
                <a:gd name="connsiteX14" fmla="*/ 1669343 w 1672761"/>
                <a:gd name="connsiteY14" fmla="*/ 622473 h 625898"/>
                <a:gd name="connsiteX15" fmla="*/ 1510393 w 1672761"/>
                <a:gd name="connsiteY15" fmla="*/ 558481 h 625898"/>
                <a:gd name="connsiteX16" fmla="*/ 1337795 w 1672761"/>
                <a:gd name="connsiteY16" fmla="*/ 625824 h 625898"/>
                <a:gd name="connsiteX17" fmla="*/ 1167513 w 1672761"/>
                <a:gd name="connsiteY17" fmla="*/ 542482 h 625898"/>
                <a:gd name="connsiteX18" fmla="*/ 997243 w 1672761"/>
                <a:gd name="connsiteY18" fmla="*/ 625824 h 625898"/>
                <a:gd name="connsiteX19" fmla="*/ 827251 w 1672761"/>
                <a:gd name="connsiteY19" fmla="*/ 558481 h 625898"/>
                <a:gd name="connsiteX20" fmla="*/ 665838 w 1672761"/>
                <a:gd name="connsiteY20" fmla="*/ 625824 h 625898"/>
                <a:gd name="connsiteX21" fmla="*/ 486556 w 1672761"/>
                <a:gd name="connsiteY21" fmla="*/ 558481 h 625898"/>
                <a:gd name="connsiteX22" fmla="*/ 338944 w 1672761"/>
                <a:gd name="connsiteY22" fmla="*/ 625824 h 625898"/>
                <a:gd name="connsiteX23" fmla="*/ 150504 w 1672761"/>
                <a:gd name="connsiteY23" fmla="*/ 558481 h 625898"/>
                <a:gd name="connsiteX24" fmla="*/ 9720 w 1672761"/>
                <a:gd name="connsiteY24" fmla="*/ 625824 h 625898"/>
                <a:gd name="connsiteX25" fmla="*/ 9714 w 1672761"/>
                <a:gd name="connsiteY25" fmla="*/ 502295 h 625898"/>
                <a:gd name="connsiteX0" fmla="*/ 0 w 1663047"/>
                <a:gd name="connsiteY0" fmla="*/ 58165 h 181768"/>
                <a:gd name="connsiteX1" fmla="*/ 142959 w 1663047"/>
                <a:gd name="connsiteY1" fmla="*/ -1 h 181768"/>
                <a:gd name="connsiteX2" fmla="*/ 308740 w 1663047"/>
                <a:gd name="connsiteY2" fmla="*/ 69820 h 181768"/>
                <a:gd name="connsiteX3" fmla="*/ 481338 w 1663047"/>
                <a:gd name="connsiteY3" fmla="*/ -1 h 181768"/>
                <a:gd name="connsiteX4" fmla="*/ 653947 w 1663047"/>
                <a:gd name="connsiteY4" fmla="*/ 69820 h 181768"/>
                <a:gd name="connsiteX5" fmla="*/ 817677 w 1663047"/>
                <a:gd name="connsiteY5" fmla="*/ -1 h 181768"/>
                <a:gd name="connsiteX6" fmla="*/ 996670 w 1663047"/>
                <a:gd name="connsiteY6" fmla="*/ 69820 h 181768"/>
                <a:gd name="connsiteX7" fmla="*/ 1153297 w 1663047"/>
                <a:gd name="connsiteY7" fmla="*/ -1 h 181768"/>
                <a:gd name="connsiteX8" fmla="*/ 1330406 w 1663047"/>
                <a:gd name="connsiteY8" fmla="*/ 69820 h 181768"/>
                <a:gd name="connsiteX9" fmla="*/ 1489349 w 1663047"/>
                <a:gd name="connsiteY9" fmla="*/ -1 h 181768"/>
                <a:gd name="connsiteX10" fmla="*/ 1659629 w 1663047"/>
                <a:gd name="connsiteY10" fmla="*/ 69820 h 181768"/>
                <a:gd name="connsiteX11" fmla="*/ 1659629 w 1663047"/>
                <a:gd name="connsiteY11" fmla="*/ 178343 h 181768"/>
                <a:gd name="connsiteX12" fmla="*/ 1500679 w 1663047"/>
                <a:gd name="connsiteY12" fmla="*/ 114351 h 181768"/>
                <a:gd name="connsiteX13" fmla="*/ 1328081 w 1663047"/>
                <a:gd name="connsiteY13" fmla="*/ 181694 h 181768"/>
                <a:gd name="connsiteX14" fmla="*/ 1157799 w 1663047"/>
                <a:gd name="connsiteY14" fmla="*/ 98352 h 181768"/>
                <a:gd name="connsiteX15" fmla="*/ 987529 w 1663047"/>
                <a:gd name="connsiteY15" fmla="*/ 181694 h 181768"/>
                <a:gd name="connsiteX16" fmla="*/ 817537 w 1663047"/>
                <a:gd name="connsiteY16" fmla="*/ 114351 h 181768"/>
                <a:gd name="connsiteX17" fmla="*/ 656124 w 1663047"/>
                <a:gd name="connsiteY17" fmla="*/ 181694 h 181768"/>
                <a:gd name="connsiteX18" fmla="*/ 476842 w 1663047"/>
                <a:gd name="connsiteY18" fmla="*/ 114351 h 181768"/>
                <a:gd name="connsiteX19" fmla="*/ 329230 w 1663047"/>
                <a:gd name="connsiteY19" fmla="*/ 181694 h 181768"/>
                <a:gd name="connsiteX20" fmla="*/ 140790 w 1663047"/>
                <a:gd name="connsiteY20" fmla="*/ 114351 h 181768"/>
                <a:gd name="connsiteX21" fmla="*/ 6 w 1663047"/>
                <a:gd name="connsiteY21" fmla="*/ 181694 h 181768"/>
                <a:gd name="connsiteX22" fmla="*/ 0 w 1663047"/>
                <a:gd name="connsiteY22" fmla="*/ 58165 h 18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63047" h="181768">
                  <a:moveTo>
                    <a:pt x="0" y="58165"/>
                  </a:moveTo>
                  <a:cubicBezTo>
                    <a:pt x="0" y="58165"/>
                    <a:pt x="83978" y="-1"/>
                    <a:pt x="142959" y="-1"/>
                  </a:cubicBezTo>
                  <a:cubicBezTo>
                    <a:pt x="254260" y="3841"/>
                    <a:pt x="256431" y="69820"/>
                    <a:pt x="308740" y="69820"/>
                  </a:cubicBezTo>
                  <a:cubicBezTo>
                    <a:pt x="361035" y="69820"/>
                    <a:pt x="381376" y="-1"/>
                    <a:pt x="481338" y="-1"/>
                  </a:cubicBezTo>
                  <a:cubicBezTo>
                    <a:pt x="581300" y="-1"/>
                    <a:pt x="590310" y="69820"/>
                    <a:pt x="653947" y="69820"/>
                  </a:cubicBezTo>
                  <a:cubicBezTo>
                    <a:pt x="717573" y="69820"/>
                    <a:pt x="718016" y="-1"/>
                    <a:pt x="817677" y="-1"/>
                  </a:cubicBezTo>
                  <a:cubicBezTo>
                    <a:pt x="917349" y="-1"/>
                    <a:pt x="921849" y="69820"/>
                    <a:pt x="996670" y="69820"/>
                  </a:cubicBezTo>
                  <a:cubicBezTo>
                    <a:pt x="1071505" y="69820"/>
                    <a:pt x="1032996" y="-1"/>
                    <a:pt x="1153297" y="-1"/>
                  </a:cubicBezTo>
                  <a:cubicBezTo>
                    <a:pt x="1273597" y="-1"/>
                    <a:pt x="1273597" y="69820"/>
                    <a:pt x="1330406" y="69820"/>
                  </a:cubicBezTo>
                  <a:cubicBezTo>
                    <a:pt x="1387214" y="69820"/>
                    <a:pt x="1398544" y="-1"/>
                    <a:pt x="1489349" y="-1"/>
                  </a:cubicBezTo>
                  <a:cubicBezTo>
                    <a:pt x="1580155" y="-1"/>
                    <a:pt x="1609649" y="69820"/>
                    <a:pt x="1659629" y="69820"/>
                  </a:cubicBezTo>
                  <a:cubicBezTo>
                    <a:pt x="1664187" y="105851"/>
                    <a:pt x="1664187" y="142312"/>
                    <a:pt x="1659629" y="178343"/>
                  </a:cubicBezTo>
                  <a:cubicBezTo>
                    <a:pt x="1614149" y="199682"/>
                    <a:pt x="1537002" y="114351"/>
                    <a:pt x="1500679" y="114351"/>
                  </a:cubicBezTo>
                  <a:cubicBezTo>
                    <a:pt x="1464353" y="114351"/>
                    <a:pt x="1400728" y="181694"/>
                    <a:pt x="1328081" y="181694"/>
                  </a:cubicBezTo>
                  <a:cubicBezTo>
                    <a:pt x="1255430" y="181694"/>
                    <a:pt x="1200952" y="98352"/>
                    <a:pt x="1157799" y="98352"/>
                  </a:cubicBezTo>
                  <a:cubicBezTo>
                    <a:pt x="1114646" y="98352"/>
                    <a:pt x="1103317" y="181694"/>
                    <a:pt x="987529" y="181694"/>
                  </a:cubicBezTo>
                  <a:cubicBezTo>
                    <a:pt x="871727" y="181694"/>
                    <a:pt x="892799" y="114351"/>
                    <a:pt x="817537" y="114351"/>
                  </a:cubicBezTo>
                  <a:cubicBezTo>
                    <a:pt x="742282" y="114351"/>
                    <a:pt x="762768" y="181694"/>
                    <a:pt x="656124" y="181694"/>
                  </a:cubicBezTo>
                  <a:cubicBezTo>
                    <a:pt x="549479" y="181694"/>
                    <a:pt x="547161" y="114351"/>
                    <a:pt x="476842" y="114351"/>
                  </a:cubicBezTo>
                  <a:cubicBezTo>
                    <a:pt x="406522" y="114351"/>
                    <a:pt x="417705" y="181694"/>
                    <a:pt x="329230" y="181694"/>
                  </a:cubicBezTo>
                  <a:cubicBezTo>
                    <a:pt x="240752" y="181694"/>
                    <a:pt x="206601" y="114351"/>
                    <a:pt x="140790" y="114351"/>
                  </a:cubicBezTo>
                  <a:cubicBezTo>
                    <a:pt x="74970" y="114351"/>
                    <a:pt x="47658" y="181694"/>
                    <a:pt x="6" y="181694"/>
                  </a:cubicBezTo>
                  <a:cubicBezTo>
                    <a:pt x="2327" y="149201"/>
                    <a:pt x="0" y="58165"/>
                    <a:pt x="0" y="58165"/>
                  </a:cubicBez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70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1110</Words>
  <Application>Microsoft Office PowerPoint</Application>
  <PresentationFormat>宽屏</PresentationFormat>
  <Paragraphs>136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Wingdings</vt:lpstr>
      <vt:lpstr>Source Han Sans CN Light</vt:lpstr>
      <vt:lpstr>站酷快乐体2016修订版</vt:lpstr>
      <vt:lpstr>等线 Light</vt:lpstr>
      <vt:lpstr>思源黑体 CN Bold</vt:lpstr>
      <vt:lpstr>等线</vt:lpstr>
      <vt:lpstr>Times New Roman</vt:lpstr>
      <vt:lpstr>方正大黑简体</vt:lpstr>
      <vt:lpstr>思源黑体 CN ExtraLight</vt:lpstr>
      <vt:lpstr>思源黑体 CN Heavy</vt:lpstr>
      <vt:lpstr>微软雅黑</vt:lpstr>
      <vt:lpstr>华文琥珀</vt:lpstr>
      <vt:lpstr>思源黑体 CN Light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嘉瑞</dc:creator>
  <cp:lastModifiedBy>王 沛然</cp:lastModifiedBy>
  <cp:revision>42</cp:revision>
  <dcterms:created xsi:type="dcterms:W3CDTF">2022-02-11T07:45:36Z</dcterms:created>
  <dcterms:modified xsi:type="dcterms:W3CDTF">2022-03-05T08:06:10Z</dcterms:modified>
</cp:coreProperties>
</file>